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6"/>
  </p:notesMasterIdLst>
  <p:sldIdLst>
    <p:sldId id="256" r:id="rId2"/>
    <p:sldId id="290" r:id="rId3"/>
    <p:sldId id="257" r:id="rId4"/>
    <p:sldId id="311" r:id="rId5"/>
    <p:sldId id="321" r:id="rId6"/>
    <p:sldId id="269" r:id="rId7"/>
    <p:sldId id="319" r:id="rId8"/>
    <p:sldId id="314" r:id="rId9"/>
    <p:sldId id="258" r:id="rId10"/>
    <p:sldId id="294" r:id="rId11"/>
    <p:sldId id="315" r:id="rId12"/>
    <p:sldId id="295" r:id="rId13"/>
    <p:sldId id="316" r:id="rId14"/>
    <p:sldId id="317" r:id="rId15"/>
    <p:sldId id="273" r:id="rId16"/>
    <p:sldId id="300" r:id="rId17"/>
    <p:sldId id="341" r:id="rId18"/>
    <p:sldId id="322" r:id="rId19"/>
    <p:sldId id="323" r:id="rId20"/>
    <p:sldId id="324" r:id="rId21"/>
    <p:sldId id="259" r:id="rId22"/>
    <p:sldId id="297" r:id="rId23"/>
    <p:sldId id="301" r:id="rId24"/>
    <p:sldId id="307" r:id="rId25"/>
    <p:sldId id="302" r:id="rId26"/>
    <p:sldId id="303" r:id="rId27"/>
    <p:sldId id="260" r:id="rId28"/>
    <p:sldId id="304" r:id="rId29"/>
    <p:sldId id="318" r:id="rId30"/>
    <p:sldId id="325" r:id="rId31"/>
    <p:sldId id="326" r:id="rId32"/>
    <p:sldId id="327" r:id="rId33"/>
    <p:sldId id="328" r:id="rId34"/>
    <p:sldId id="329" r:id="rId35"/>
    <p:sldId id="289" r:id="rId36"/>
    <p:sldId id="330" r:id="rId37"/>
    <p:sldId id="331" r:id="rId38"/>
    <p:sldId id="340" r:id="rId39"/>
    <p:sldId id="332" r:id="rId40"/>
    <p:sldId id="333" r:id="rId41"/>
    <p:sldId id="334" r:id="rId42"/>
    <p:sldId id="335" r:id="rId43"/>
    <p:sldId id="336" r:id="rId44"/>
    <p:sldId id="339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DECC-8563-4DE3-9612-1A0D0EE7804F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E7BA4-C0A0-4F69-B89C-770BC291F07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F6EFB-7C7B-43FB-AF7E-68B0EB438F8E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415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F6EFB-7C7B-43FB-AF7E-68B0EB438F8E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4156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F6EFB-7C7B-43FB-AF7E-68B0EB438F8E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415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F6EFB-7C7B-43FB-AF7E-68B0EB438F8E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5415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B1C1D7-523C-42D7-A8B4-F1F10BBDE9E3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F55EAB-E76C-403E-9703-AD85F279D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1C1D7-523C-42D7-A8B4-F1F10BBDE9E3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55EAB-E76C-403E-9703-AD85F279D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1B1C1D7-523C-42D7-A8B4-F1F10BBDE9E3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F55EAB-E76C-403E-9703-AD85F279D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1C1D7-523C-42D7-A8B4-F1F10BBDE9E3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55EAB-E76C-403E-9703-AD85F279D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B1C1D7-523C-42D7-A8B4-F1F10BBDE9E3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7F55EAB-E76C-403E-9703-AD85F279D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1C1D7-523C-42D7-A8B4-F1F10BBDE9E3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55EAB-E76C-403E-9703-AD85F279D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1C1D7-523C-42D7-A8B4-F1F10BBDE9E3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55EAB-E76C-403E-9703-AD85F279D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1C1D7-523C-42D7-A8B4-F1F10BBDE9E3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55EAB-E76C-403E-9703-AD85F279D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B1C1D7-523C-42D7-A8B4-F1F10BBDE9E3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55EAB-E76C-403E-9703-AD85F279D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1C1D7-523C-42D7-A8B4-F1F10BBDE9E3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55EAB-E76C-403E-9703-AD85F279D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B1C1D7-523C-42D7-A8B4-F1F10BBDE9E3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F55EAB-E76C-403E-9703-AD85F279D4A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1B1C1D7-523C-42D7-A8B4-F1F10BBDE9E3}" type="datetimeFigureOut">
              <a:rPr lang="pt-BR" smtClean="0"/>
              <a:pPr/>
              <a:t>19/02/2018</a:t>
            </a:fld>
            <a:endParaRPr lang="pt-B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7F55EAB-E76C-403E-9703-AD85F279D4A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argarita.unir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garita.dea.unir.b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ailto:margarita.unir@gmail.c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59832" y="1208904"/>
            <a:ext cx="5412436" cy="2868168"/>
          </a:xfrm>
        </p:spPr>
        <p:txBody>
          <a:bodyPr/>
          <a:lstStyle/>
          <a:p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AMBIENTAL iI</a:t>
            </a:r>
            <a:b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75856" y="3501008"/>
            <a:ext cx="5114778" cy="1101248"/>
          </a:xfrm>
        </p:spPr>
        <p:txBody>
          <a:bodyPr>
            <a:noAutofit/>
          </a:bodyPr>
          <a:lstStyle/>
          <a:p>
            <a:endParaRPr lang="pt-BR" sz="2000" dirty="0" smtClean="0"/>
          </a:p>
          <a:p>
            <a:endParaRPr lang="pt-BR" sz="2000" dirty="0" smtClean="0"/>
          </a:p>
          <a:p>
            <a:r>
              <a:rPr lang="pt-BR" sz="2000" b="1" dirty="0" err="1" smtClean="0"/>
              <a:t>Profa</a:t>
            </a:r>
            <a:r>
              <a:rPr lang="pt-BR" sz="2000" b="1" dirty="0" smtClean="0"/>
              <a:t>. </a:t>
            </a:r>
            <a:r>
              <a:rPr lang="pt-BR" sz="2000" b="1" dirty="0" err="1" smtClean="0"/>
              <a:t>Margarita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María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Dueñas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Orozco</a:t>
            </a:r>
            <a:endParaRPr lang="pt-BR" sz="2000" b="1" dirty="0" smtClean="0"/>
          </a:p>
          <a:p>
            <a:r>
              <a:rPr lang="pt-BR" sz="2000" dirty="0" smtClean="0">
                <a:hlinkClick r:id="rId2"/>
              </a:rPr>
              <a:t>margarita.unir@gmail.com</a:t>
            </a:r>
            <a:r>
              <a:rPr lang="pt-BR" sz="2000" dirty="0" smtClean="0"/>
              <a:t>  </a:t>
            </a:r>
            <a:endParaRPr lang="pt-BR" sz="2000" dirty="0"/>
          </a:p>
        </p:txBody>
      </p:sp>
      <p:sp>
        <p:nvSpPr>
          <p:cNvPr id="7" name="object 146"/>
          <p:cNvSpPr/>
          <p:nvPr/>
        </p:nvSpPr>
        <p:spPr>
          <a:xfrm>
            <a:off x="-36512" y="-27431"/>
            <a:ext cx="2699766" cy="2636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47"/>
          <p:cNvSpPr/>
          <p:nvPr/>
        </p:nvSpPr>
        <p:spPr>
          <a:xfrm>
            <a:off x="-36512" y="2636901"/>
            <a:ext cx="2699766" cy="42210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628800"/>
            <a:ext cx="7344816" cy="4846320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 lvl="1">
              <a:buNone/>
            </a:pPr>
            <a:r>
              <a:rPr lang="pt-BR" sz="2900" b="1" dirty="0" smtClean="0">
                <a:solidFill>
                  <a:srgbClr val="7030A0"/>
                </a:solidFill>
              </a:rPr>
              <a:t>SEMINÁRIOS </a:t>
            </a:r>
          </a:p>
          <a:p>
            <a:pPr marL="246888" lvl="1" indent="0">
              <a:buNone/>
            </a:pPr>
            <a:r>
              <a:rPr lang="pt-BR" sz="2500" b="1" dirty="0" smtClean="0">
                <a:solidFill>
                  <a:srgbClr val="7030A0"/>
                </a:solidFill>
              </a:rPr>
              <a:t>	</a:t>
            </a:r>
            <a:endParaRPr lang="pt-BR" sz="2500" dirty="0"/>
          </a:p>
          <a:p>
            <a:pPr lvl="1"/>
            <a:r>
              <a:rPr lang="pt-BR" dirty="0" smtClean="0"/>
              <a:t>Escolha </a:t>
            </a:r>
            <a:r>
              <a:rPr lang="pt-BR" dirty="0"/>
              <a:t>de um processo produtivo “simples” para aplicação da metodologia: </a:t>
            </a:r>
            <a:r>
              <a:rPr lang="pt-BR" i="1" dirty="0"/>
              <a:t>5 menos que são mais – SEBRAE </a:t>
            </a:r>
            <a:endParaRPr lang="pt-BR" dirty="0"/>
          </a:p>
          <a:p>
            <a:pPr lvl="1"/>
            <a:endParaRPr lang="pt-BR" dirty="0"/>
          </a:p>
          <a:p>
            <a:pPr lvl="1"/>
            <a:r>
              <a:rPr lang="pt-BR" i="1" dirty="0"/>
              <a:t>Ex.: Lavanderia, padaria, </a:t>
            </a:r>
            <a:r>
              <a:rPr lang="pt-BR" i="1" dirty="0" smtClean="0"/>
              <a:t>pizzaria/restaurante, </a:t>
            </a:r>
            <a:r>
              <a:rPr lang="pt-BR" i="1" dirty="0"/>
              <a:t>vidraçaria, </a:t>
            </a:r>
            <a:r>
              <a:rPr lang="pt-BR" i="1" dirty="0" smtClean="0"/>
              <a:t>farmácia </a:t>
            </a:r>
            <a:r>
              <a:rPr lang="pt-BR" i="1" dirty="0"/>
              <a:t>de manipulação etc. </a:t>
            </a:r>
            <a:endParaRPr lang="pt-BR" sz="29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pt-BR" sz="3200" b="1" dirty="0" smtClean="0">
                <a:solidFill>
                  <a:srgbClr val="7030A0"/>
                </a:solidFill>
              </a:rPr>
              <a:t>SEMINÁRIOS </a:t>
            </a:r>
          </a:p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 marL="694944" lvl="2" indent="-457200">
              <a:spcBef>
                <a:spcPts val="700"/>
              </a:spcBef>
              <a:buClr>
                <a:schemeClr val="accent2"/>
              </a:buClr>
            </a:pPr>
            <a:r>
              <a:rPr lang="pt-BR" sz="2100" b="1" dirty="0" smtClean="0"/>
              <a:t>TRABALHO ESCRITO - 50</a:t>
            </a:r>
            <a:r>
              <a:rPr lang="pt-BR" sz="2100" dirty="0" smtClean="0"/>
              <a:t>% </a:t>
            </a:r>
          </a:p>
          <a:p>
            <a:pPr marL="804672" lvl="3" indent="-320040">
              <a:spcBef>
                <a:spcPts val="700"/>
              </a:spcBef>
              <a:buClr>
                <a:schemeClr val="accent2"/>
              </a:buClr>
              <a:buNone/>
            </a:pPr>
            <a:r>
              <a:rPr lang="pt-BR" sz="2400" dirty="0"/>
              <a:t>	</a:t>
            </a:r>
            <a:endParaRPr lang="pt-BR" sz="2400" dirty="0" smtClean="0"/>
          </a:p>
          <a:p>
            <a:pPr marL="694944" lvl="2" indent="-457200">
              <a:spcBef>
                <a:spcPts val="700"/>
              </a:spcBef>
              <a:buClr>
                <a:schemeClr val="accent2"/>
              </a:buClr>
            </a:pPr>
            <a:r>
              <a:rPr lang="pt-BR" sz="2100" b="1" dirty="0" smtClean="0"/>
              <a:t>APRESENTAÇÃO ORAL - 50</a:t>
            </a:r>
            <a:r>
              <a:rPr lang="pt-BR" sz="2100" dirty="0" smtClean="0"/>
              <a:t>%</a:t>
            </a:r>
            <a:endParaRPr lang="pt-BR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</p:txBody>
      </p:sp>
      <p:pic>
        <p:nvPicPr>
          <p:cNvPr id="21506" name="Picture 2" descr="Resultado de imagem para apresentação o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33056"/>
            <a:ext cx="238125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12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94360" lvl="2" indent="-320040">
              <a:spcBef>
                <a:spcPts val="700"/>
              </a:spcBef>
              <a:buSzPct val="60000"/>
              <a:buNone/>
            </a:pPr>
            <a:endParaRPr lang="pt-BR" b="1" dirty="0" smtClean="0"/>
          </a:p>
          <a:p>
            <a:pPr marL="594360" lvl="2" indent="-320040">
              <a:spcBef>
                <a:spcPts val="700"/>
              </a:spcBef>
              <a:buSzPct val="60000"/>
              <a:buNone/>
            </a:pPr>
            <a:r>
              <a:rPr lang="pt-BR" b="1" dirty="0" smtClean="0"/>
              <a:t>TRABALHO ESCRITO </a:t>
            </a:r>
          </a:p>
          <a:p>
            <a:pPr marL="594360" lvl="2" indent="-320040">
              <a:spcBef>
                <a:spcPts val="700"/>
              </a:spcBef>
              <a:buSzPct val="60000"/>
              <a:buNone/>
            </a:pPr>
            <a:endParaRPr lang="pt-BR" sz="1400" dirty="0" smtClean="0"/>
          </a:p>
          <a:p>
            <a:pPr lvl="1"/>
            <a:r>
              <a:rPr lang="pt-BR" sz="1800" dirty="0" smtClean="0">
                <a:solidFill>
                  <a:srgbClr val="002060"/>
                </a:solidFill>
              </a:rPr>
              <a:t>Seguir </a:t>
            </a:r>
            <a:r>
              <a:rPr lang="pt-PT" sz="1800" dirty="0" smtClean="0">
                <a:solidFill>
                  <a:srgbClr val="002060"/>
                </a:solidFill>
              </a:rPr>
              <a:t>norma interna para apresentação de trabalhos acadêmicos</a:t>
            </a:r>
            <a:r>
              <a:rPr lang="pt-BR" sz="1800" dirty="0" smtClean="0">
                <a:solidFill>
                  <a:srgbClr val="002060"/>
                </a:solidFill>
              </a:rPr>
              <a:t> (disponível no site do DEA)</a:t>
            </a:r>
          </a:p>
          <a:p>
            <a:pPr lvl="1"/>
            <a:endParaRPr lang="pt-BR" sz="1800" dirty="0" smtClean="0">
              <a:solidFill>
                <a:srgbClr val="002060"/>
              </a:solidFill>
            </a:endParaRPr>
          </a:p>
          <a:p>
            <a:pPr lvl="1"/>
            <a:r>
              <a:rPr lang="pt-BR" sz="1800" dirty="0" smtClean="0">
                <a:solidFill>
                  <a:srgbClr val="002060"/>
                </a:solidFill>
              </a:rPr>
              <a:t>Construir os próprios textos com base nas referências bibliográficas e citar referência. </a:t>
            </a:r>
          </a:p>
          <a:p>
            <a:pPr lvl="1"/>
            <a:endParaRPr lang="pt-BR" sz="1800" dirty="0" smtClean="0">
              <a:solidFill>
                <a:srgbClr val="002060"/>
              </a:solidFill>
            </a:endParaRPr>
          </a:p>
          <a:p>
            <a:pPr lvl="1"/>
            <a:r>
              <a:rPr lang="pt-BR" sz="1800" dirty="0" smtClean="0">
                <a:solidFill>
                  <a:srgbClr val="002060"/>
                </a:solidFill>
              </a:rPr>
              <a:t>Não aceitarei parágrafos ou textos copiados na íntegra de outros documentos. </a:t>
            </a:r>
          </a:p>
          <a:p>
            <a:pPr lvl="1"/>
            <a:endParaRPr lang="pt-BR" sz="1800" dirty="0">
              <a:solidFill>
                <a:srgbClr val="002060"/>
              </a:solidFill>
            </a:endParaRPr>
          </a:p>
          <a:p>
            <a:pPr lvl="1"/>
            <a:r>
              <a:rPr lang="pt-BR" sz="1800" dirty="0">
                <a:solidFill>
                  <a:srgbClr val="002060"/>
                </a:solidFill>
              </a:rPr>
              <a:t>Normas específicas: número de páginas, formatação, estrutura – serão enviadas no seu </a:t>
            </a:r>
            <a:r>
              <a:rPr lang="pt-BR" sz="1800" dirty="0" smtClean="0">
                <a:solidFill>
                  <a:srgbClr val="002060"/>
                </a:solidFill>
              </a:rPr>
              <a:t>momento. </a:t>
            </a:r>
            <a:endParaRPr lang="pt-BR" sz="1800" dirty="0">
              <a:solidFill>
                <a:srgbClr val="002060"/>
              </a:solidFill>
            </a:endParaRPr>
          </a:p>
          <a:p>
            <a:pPr lvl="1"/>
            <a:endParaRPr lang="pt-BR" sz="1800" dirty="0" smtClean="0">
              <a:solidFill>
                <a:srgbClr val="002060"/>
              </a:solidFill>
            </a:endParaRPr>
          </a:p>
          <a:p>
            <a:endParaRPr lang="pt-BR" sz="1400" dirty="0" smtClean="0">
              <a:solidFill>
                <a:srgbClr val="002060"/>
              </a:solidFill>
            </a:endParaRPr>
          </a:p>
          <a:p>
            <a:endParaRPr lang="pt-BR" sz="1400" dirty="0" smtClean="0">
              <a:solidFill>
                <a:srgbClr val="002060"/>
              </a:solidFill>
            </a:endParaRPr>
          </a:p>
          <a:p>
            <a:pPr marL="594360" lvl="2" indent="-320040">
              <a:spcBef>
                <a:spcPts val="700"/>
              </a:spcBef>
              <a:buSzPct val="60000"/>
              <a:buNone/>
            </a:pPr>
            <a:r>
              <a:rPr lang="pt-BR" sz="1400" b="1" dirty="0" smtClean="0">
                <a:solidFill>
                  <a:srgbClr val="002060"/>
                </a:solidFill>
              </a:rPr>
              <a:t> 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endParaRPr lang="pt-BR" sz="1400" dirty="0" smtClean="0"/>
          </a:p>
          <a:p>
            <a:endParaRPr lang="pt-BR" sz="1400" dirty="0" smtClean="0"/>
          </a:p>
          <a:p>
            <a:pPr lvl="1"/>
            <a:endParaRPr lang="pt-BR" sz="1200" dirty="0" smtClean="0"/>
          </a:p>
          <a:p>
            <a:pPr>
              <a:buNone/>
            </a:pPr>
            <a:endParaRPr lang="pt-BR" sz="16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pt-BR" sz="1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94360" lvl="2" indent="-320040">
              <a:spcBef>
                <a:spcPts val="700"/>
              </a:spcBef>
              <a:buSzPct val="60000"/>
              <a:buNone/>
            </a:pPr>
            <a:endParaRPr lang="pt-BR" b="1" dirty="0" smtClean="0"/>
          </a:p>
          <a:p>
            <a:pPr marL="594360" lvl="2" indent="-320040">
              <a:spcBef>
                <a:spcPts val="700"/>
              </a:spcBef>
              <a:buSzPct val="60000"/>
              <a:buNone/>
            </a:pPr>
            <a:r>
              <a:rPr lang="pt-BR" b="1" dirty="0" smtClean="0"/>
              <a:t>APRESENTAÇÃO ORAL </a:t>
            </a:r>
            <a:endParaRPr lang="pt-BR" b="1" dirty="0"/>
          </a:p>
          <a:p>
            <a:pPr marL="594360" lvl="2" indent="-320040">
              <a:spcBef>
                <a:spcPts val="700"/>
              </a:spcBef>
              <a:buSzPct val="60000"/>
              <a:buNone/>
            </a:pPr>
            <a:r>
              <a:rPr lang="pt-BR" sz="4000" dirty="0"/>
              <a:t>	</a:t>
            </a:r>
            <a:r>
              <a:rPr lang="pt-BR" sz="1800" dirty="0" smtClean="0">
                <a:solidFill>
                  <a:srgbClr val="002060"/>
                </a:solidFill>
              </a:rPr>
              <a:t>A </a:t>
            </a:r>
            <a:r>
              <a:rPr lang="pt-BR" sz="1800" dirty="0">
                <a:solidFill>
                  <a:srgbClr val="002060"/>
                </a:solidFill>
              </a:rPr>
              <a:t>apresentação será feita por um dos membros do </a:t>
            </a:r>
            <a:r>
              <a:rPr lang="pt-BR" sz="1800" dirty="0" smtClean="0">
                <a:solidFill>
                  <a:srgbClr val="002060"/>
                </a:solidFill>
              </a:rPr>
              <a:t>grupo -sorteio</a:t>
            </a:r>
            <a:r>
              <a:rPr lang="pt-BR" sz="1800" dirty="0">
                <a:solidFill>
                  <a:srgbClr val="002060"/>
                </a:solidFill>
              </a:rPr>
              <a:t>. T</a:t>
            </a:r>
            <a:r>
              <a:rPr lang="pt-BR" sz="1800" dirty="0" smtClean="0">
                <a:solidFill>
                  <a:srgbClr val="002060"/>
                </a:solidFill>
              </a:rPr>
              <a:t>odos </a:t>
            </a:r>
            <a:r>
              <a:rPr lang="pt-BR" sz="1800" dirty="0">
                <a:solidFill>
                  <a:srgbClr val="002060"/>
                </a:solidFill>
              </a:rPr>
              <a:t>os membros deverão estar preparados para apresentar. </a:t>
            </a:r>
            <a:endParaRPr lang="pt-BR" sz="1800" dirty="0" smtClean="0">
              <a:solidFill>
                <a:srgbClr val="002060"/>
              </a:solidFill>
            </a:endParaRPr>
          </a:p>
          <a:p>
            <a:pPr marL="594360" lvl="2" indent="-320040">
              <a:spcBef>
                <a:spcPts val="700"/>
              </a:spcBef>
              <a:buSzPct val="60000"/>
              <a:buNone/>
            </a:pPr>
            <a:endParaRPr lang="pt-BR" sz="1800" dirty="0">
              <a:solidFill>
                <a:srgbClr val="002060"/>
              </a:solidFill>
            </a:endParaRPr>
          </a:p>
          <a:p>
            <a:pPr lvl="1">
              <a:buFontTx/>
              <a:buChar char="-"/>
            </a:pPr>
            <a:r>
              <a:rPr lang="pt-BR" sz="1800" dirty="0">
                <a:solidFill>
                  <a:srgbClr val="002060"/>
                </a:solidFill>
              </a:rPr>
              <a:t>Tempo de apresentação: </a:t>
            </a:r>
            <a:r>
              <a:rPr lang="pt-BR" sz="1800" dirty="0">
                <a:solidFill>
                  <a:srgbClr val="FF0000"/>
                </a:solidFill>
              </a:rPr>
              <a:t>15</a:t>
            </a:r>
            <a:r>
              <a:rPr lang="pt-BR" sz="1800" dirty="0">
                <a:solidFill>
                  <a:srgbClr val="002060"/>
                </a:solidFill>
              </a:rPr>
              <a:t> minutos para o membro do grupo escolhido e </a:t>
            </a:r>
            <a:r>
              <a:rPr lang="pt-BR" sz="1800" dirty="0">
                <a:solidFill>
                  <a:srgbClr val="FF0000"/>
                </a:solidFill>
              </a:rPr>
              <a:t>5</a:t>
            </a:r>
            <a:r>
              <a:rPr lang="pt-BR" sz="1800" dirty="0">
                <a:solidFill>
                  <a:srgbClr val="002060"/>
                </a:solidFill>
              </a:rPr>
              <a:t> minutos para os membros restantes do grupo (complementações) </a:t>
            </a:r>
          </a:p>
          <a:p>
            <a:pPr lvl="1">
              <a:buFontTx/>
              <a:buChar char="-"/>
            </a:pPr>
            <a:endParaRPr lang="pt-BR" sz="1800" dirty="0" smtClean="0">
              <a:solidFill>
                <a:srgbClr val="002060"/>
              </a:solidFill>
            </a:endParaRPr>
          </a:p>
          <a:p>
            <a:pPr lvl="1">
              <a:buFontTx/>
              <a:buChar char="-"/>
            </a:pPr>
            <a:r>
              <a:rPr lang="pt-BR" sz="1800" dirty="0" smtClean="0">
                <a:solidFill>
                  <a:srgbClr val="002060"/>
                </a:solidFill>
              </a:rPr>
              <a:t>Perguntas </a:t>
            </a:r>
            <a:r>
              <a:rPr lang="pt-BR" sz="1800" dirty="0">
                <a:solidFill>
                  <a:srgbClr val="002060"/>
                </a:solidFill>
              </a:rPr>
              <a:t>do auditório para o grupo (</a:t>
            </a:r>
            <a:r>
              <a:rPr lang="pt-BR" sz="1800" dirty="0">
                <a:solidFill>
                  <a:srgbClr val="FF0000"/>
                </a:solidFill>
              </a:rPr>
              <a:t>10</a:t>
            </a:r>
            <a:r>
              <a:rPr lang="pt-BR" sz="1800" dirty="0">
                <a:solidFill>
                  <a:srgbClr val="002060"/>
                </a:solidFill>
              </a:rPr>
              <a:t> minutos) </a:t>
            </a:r>
          </a:p>
          <a:p>
            <a:pPr lvl="1"/>
            <a:endParaRPr lang="pt-BR" sz="1800" dirty="0">
              <a:solidFill>
                <a:srgbClr val="002060"/>
              </a:solidFill>
            </a:endParaRPr>
          </a:p>
          <a:p>
            <a:pPr lvl="1"/>
            <a:endParaRPr lang="pt-BR" sz="1800" dirty="0">
              <a:solidFill>
                <a:srgbClr val="002060"/>
              </a:solidFill>
            </a:endParaRPr>
          </a:p>
          <a:p>
            <a:pPr lvl="1"/>
            <a:endParaRPr lang="pt-BR" sz="1800" dirty="0">
              <a:solidFill>
                <a:srgbClr val="002060"/>
              </a:solidFill>
            </a:endParaRPr>
          </a:p>
          <a:p>
            <a:pPr lvl="1"/>
            <a:endParaRPr lang="pt-BR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28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pt-BR" sz="3200" b="1" dirty="0" smtClean="0">
                <a:solidFill>
                  <a:srgbClr val="7030A0"/>
                </a:solidFill>
              </a:rPr>
              <a:t>AVALIAÇÃO DO CICLO DE VIDA - ACV </a:t>
            </a:r>
          </a:p>
          <a:p>
            <a:pPr marL="694944" lvl="2" indent="-457200">
              <a:spcBef>
                <a:spcPts val="700"/>
              </a:spcBef>
              <a:buClr>
                <a:schemeClr val="accent2"/>
              </a:buClr>
            </a:pPr>
            <a:r>
              <a:rPr lang="pt-BR" sz="2100" b="1" dirty="0" smtClean="0"/>
              <a:t>Produtos advindos de indústrias típicas do estado de Rondônia </a:t>
            </a:r>
            <a:endParaRPr lang="pt-BR" sz="21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</p:txBody>
      </p:sp>
      <p:pic>
        <p:nvPicPr>
          <p:cNvPr id="18434" name="Picture 2" descr="Resultado de imagem para ciclo de vida de um produ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9275" y="3429000"/>
            <a:ext cx="5580649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22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pt-BR" sz="3200" b="1" dirty="0" smtClean="0">
                <a:solidFill>
                  <a:srgbClr val="7030A0"/>
                </a:solidFill>
              </a:rPr>
              <a:t>PROVA</a:t>
            </a:r>
          </a:p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b="1" dirty="0" smtClean="0">
                <a:solidFill>
                  <a:srgbClr val="7030A0"/>
                </a:solidFill>
              </a:rPr>
              <a:t>	</a:t>
            </a:r>
            <a:r>
              <a:rPr lang="pt-BR" dirty="0" smtClean="0"/>
              <a:t>Conteúdo. 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	Individual – sem consulta.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/>
              <a:t>	</a:t>
            </a:r>
            <a:r>
              <a:rPr lang="pt-BR" sz="2800" dirty="0" smtClean="0"/>
              <a:t>Aulas serão postadas no site da professora:  </a:t>
            </a:r>
          </a:p>
          <a:p>
            <a:pPr lvl="1">
              <a:buFont typeface="Wingdings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hlinkClick r:id="rId2"/>
              </a:rPr>
              <a:t>http://www.margarita.dea.unir.br/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	Podem ser perguntadas questões 	discutidas 	durante a aula – 	</a:t>
            </a:r>
            <a:r>
              <a:rPr lang="pt-BR" dirty="0" smtClean="0">
                <a:solidFill>
                  <a:srgbClr val="00B0F0"/>
                </a:solidFill>
              </a:rPr>
              <a:t>anotações</a:t>
            </a:r>
            <a:r>
              <a:rPr lang="pt-BR" dirty="0" smtClean="0"/>
              <a:t>.   </a:t>
            </a:r>
          </a:p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4139952" y="1340768"/>
            <a:ext cx="3881914" cy="1387157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>
              <a:defRPr/>
            </a:pPr>
            <a:r>
              <a:rPr lang="pt-BR" b="1" dirty="0">
                <a:solidFill>
                  <a:srgbClr val="C00000"/>
                </a:solidFill>
              </a:rPr>
              <a:t>Cada aula ficará disponível durante uma semana.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pt-BR" sz="3200" b="1" dirty="0" smtClean="0">
                <a:solidFill>
                  <a:srgbClr val="7030A0"/>
                </a:solidFill>
              </a:rPr>
              <a:t>ATIVIDADES EM AULA </a:t>
            </a:r>
          </a:p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pt-BR" sz="3200" b="1" dirty="0" smtClean="0">
                <a:solidFill>
                  <a:srgbClr val="7030A0"/>
                </a:solidFill>
              </a:rPr>
              <a:t>	Diversas </a:t>
            </a:r>
          </a:p>
          <a:p>
            <a:pPr marL="594360" lvl="2" indent="-320040">
              <a:spcBef>
                <a:spcPts val="700"/>
              </a:spcBef>
              <a:buSzPct val="60000"/>
              <a:buNone/>
            </a:pPr>
            <a:r>
              <a:rPr lang="pt-BR" sz="2500" b="1" dirty="0" smtClean="0">
                <a:solidFill>
                  <a:srgbClr val="7030A0"/>
                </a:solidFill>
              </a:rPr>
              <a:t>	</a:t>
            </a:r>
            <a:r>
              <a:rPr lang="pt-BR" sz="2500" b="1" dirty="0" smtClean="0"/>
              <a:t>Escritas </a:t>
            </a:r>
          </a:p>
          <a:p>
            <a:pPr marL="594360" lvl="2" indent="-320040">
              <a:spcBef>
                <a:spcPts val="700"/>
              </a:spcBef>
              <a:buSzPct val="60000"/>
              <a:buNone/>
            </a:pPr>
            <a:r>
              <a:rPr lang="pt-BR" sz="2500" b="1" dirty="0" smtClean="0"/>
              <a:t>	Orais </a:t>
            </a:r>
          </a:p>
          <a:p>
            <a:pPr lvl="1"/>
            <a:endParaRPr lang="pt-BR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pt-BR" sz="3200" b="1" dirty="0" smtClean="0">
              <a:solidFill>
                <a:srgbClr val="7030A0"/>
              </a:solidFill>
            </a:endParaRPr>
          </a:p>
        </p:txBody>
      </p:sp>
      <p:pic>
        <p:nvPicPr>
          <p:cNvPr id="4" name="Picture 4" descr="https://encrypted-tbn2.gstatic.com/images?q=tbn:ANd9GcSnNNvZHiO9VQNARGaOPR214qNUlgNHkUQWMpZAB6rmg38Tvseu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51865"/>
            <a:ext cx="2971031" cy="2225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Cronograma preliminar   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644420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3"/>
          <p:cNvSpPr/>
          <p:nvPr/>
        </p:nvSpPr>
        <p:spPr>
          <a:xfrm>
            <a:off x="107504" y="5085184"/>
            <a:ext cx="237626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NOTA: As atividades poderão ser alteradas dependendo do agendamento e disponibilidade de  aulas práticas (campo ou laboratório). 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 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 lIns="82058" tIns="41029" rIns="82058" bIns="41029"/>
          <a:lstStyle/>
          <a:p>
            <a:pPr>
              <a:buNone/>
            </a:pPr>
            <a:r>
              <a:rPr lang="pt-BR" sz="2900" b="1" dirty="0" smtClean="0">
                <a:solidFill>
                  <a:srgbClr val="00B050"/>
                </a:solidFill>
              </a:rPr>
              <a:t>Site: http://www.margarita.dea.unir.br/ </a:t>
            </a:r>
          </a:p>
          <a:p>
            <a:pPr algn="r">
              <a:buNone/>
            </a:pPr>
            <a:r>
              <a:rPr lang="pt-BR" dirty="0" smtClean="0"/>
              <a:t>  </a:t>
            </a:r>
          </a:p>
          <a:p>
            <a:pPr algn="r">
              <a:buNone/>
            </a:pPr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273" y="2218765"/>
            <a:ext cx="8131969" cy="443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110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  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 lIns="82058" tIns="41029" rIns="82058" bIns="41029"/>
          <a:lstStyle/>
          <a:p>
            <a:pPr>
              <a:buNone/>
            </a:pPr>
            <a:r>
              <a:rPr lang="pt-BR" sz="2900" b="1" dirty="0" smtClean="0">
                <a:solidFill>
                  <a:srgbClr val="00B050"/>
                </a:solidFill>
              </a:rPr>
              <a:t>Site: http://www.margarita.dea.unir.br/ </a:t>
            </a:r>
          </a:p>
          <a:p>
            <a:pPr algn="r">
              <a:buNone/>
            </a:pPr>
            <a:r>
              <a:rPr lang="pt-BR" dirty="0" smtClean="0"/>
              <a:t>  </a:t>
            </a:r>
          </a:p>
          <a:p>
            <a:pPr algn="r">
              <a:buNone/>
            </a:pPr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273" y="2218765"/>
            <a:ext cx="8131969" cy="443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2701636" y="4975412"/>
            <a:ext cx="484909" cy="403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110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EXPECTATIVAS </a:t>
            </a:r>
            <a:endParaRPr lang="pt-BR" sz="4000" dirty="0"/>
          </a:p>
        </p:txBody>
      </p:sp>
      <p:sp>
        <p:nvSpPr>
          <p:cNvPr id="4" name="AutoShape 2" descr="data:image/jpeg;base64,/9j/4AAQSkZJRgABAQAAAQABAAD/2wCEAAkGBhQRERQUEhIVFRUUFxcTFRcYFRUZFhUUGRgVFxUdGBcYGyYfFx4jGRUYIDAgIykpLCwuHB4yNTEqNScrLCkBCQoKDgwOGg8PGiwlHyQqLyotNTUvNCwsNCwvMCwpLCwxLCkvNCwsLSw0KSwqLC4pLC8uLC8sLCwwLCotLCwsLf/AABEIAOQA3QMBIgACEQEDEQH/xAAcAAEAAgMBAQEAAAAAAAAAAAAABgcDBAUCCAH/xABJEAACAQMCAwYDAwgIBAQHAAABAgMABBESIQUGMQcTQVFhcRQiMkKBkSMzUmJygqGxCCQ0Q1OSssEWc6LwFWOjs1VkdISUwtL/xAAaAQEAAgMBAAAAAAAAAAAAAAAAAQMCBAUG/8QAKxEBAAICAQIEBQQDAAAAAAAAAAECAxEEEiEFMUFREzJxgfAjM5HRYaGx/9oADAMBAAIRAxEAPwC76UpQKUpQKUpQYrm6SNS8jKiqMlmIAA9SelcGbmeV/wCzwfL4STM0YPqsYVnI/aCVz3ufjJO9beKNyLdPskqSpmI8WJB0eS4I3Y492kEl1JIkb91HEwR3AVpGk0q5VAwKqArrliG3JAAxmrYpERuymbzM9NWwvG7xdzHbyDyVpIm+4sHB+/HvXY4PxpLlWKhlZDokjcAPG2AcMASDkEEEEgg5BNR22Ro5p4TI0qxGPS76dfzpqZWKgA42OcDZx5ZO5yymq6uZV+jRFAT4NLG0zPjz0iVVz56h1U4WrXp3CKXt1dMpNSlKqXlKUoFKUoFKUoFKUoFKVybnmu2Riveh2GxWINKwPqsQYr9+KiZiO8jrUri/8Ww/oXA/+2uNvf5M1ucN45BcZ7qVWK7sucOv7SHDJ94FY1vW3yzEjepSlZhSlKBSlKBSuZxfjqwYQKZJWGUjBAOOhZ2OyID9o+wBO1cGdJJv7RIWB/u0ZkiHpgENJ++SD+ivSufzPEcPE7Xnv7R5raYrX8knuOKwxnEksaHyZ1U/gTWaG4V1DIwZT0KkEH2I2NRCHhcKDCwxL7RoP5CtWeH4Qm5t0ClPmmjQBVuIhu4KjAMgGSrdcjGcMa52Dx7FkyRS1ZiJ9drbcaYjcS9WZNqggkjmzFmNGSCeRZEH5sq0aMMlSuQdwdQ9TucJuXtYrueSJliZlljV8CV5WRYyoXJ0h2WMLqw2WbIAxmWQSq6qykFWAYEdCCMg/gajvNT6prWLw1STn17pQqfg8yt7qK9L1TbVWh0xTdnISGUBIVcfE3LM0kgGdJ2M0gHkgKogPiYgds1NLCxSGNY410qg0gdfxJ3JJ3JO5JJNRzl0g31xqxqEMHd+fdlptePdwM48kz4VK6i899GOO2/cpSlYLSlKUClKUClM0oFaXFuLJbx63ySSERFwXkc50qoJGScE7kAAEkgAkbtQ7jE2b8iU6dMarbhtg+reZkJ2ZshFIG4C+Tb0cjL8LHN4jeh5uVkud7lhpPSBCe6A6/OdjOf2sL5L4nMiBVwAFUDYAAKB7DYCv12CgkkAAZJOwAHUnyrzwPgQu1FxcrqR/mggYfIsf2HkTo8jD5sNkICAAGDE+cxY83OvPVPaPzyZeTRbmK2Gf6xFgbEhwVHuw+Ufea2LqxjmClgGI3RwSHTyMcikMnupFTIIAMAADpjwx5YqE2kaLcXKwY7hXUKBjQs2D36x420g6MgbBzIPMC/lcGONT4lLd4/Oxt1OBcadZBb3DaywLQykAGQLuyOBgd4o3yAAy5OAVapJUH4iTrtdP1fFQ6fPcsJP/SMmfTNTiurwc1s2Hqt5+SJKUpW8grBf3iwxSSv9MaNI37KqWP8AAVnrhc7tixm8iFDf8syIJPu0Fqi06iZIciwibBkl/PS4eX0bGyD9VAdI9s9SScnDeHtePIS7JBGxiwhKvNIv5z5xuiKfl+UhiwbcAAHO3U+9fvJtwQ91CPmRJTKrg5AaYs8kTfrq+Wx+jImcePi/CIryeVa+aNzrf3/PJv590pEVYeMcHS07p4dQV5UhkQySOrB8hWAcnSwfTuMZBbOdiMXEbju4nbGSFOlfFmOyKPVmIX766HNj6pLWP/zWmP7MUbD/ANySOtTh1v392B/d2wEj/rTtnuh+6uXx5tEfCtvn8Sufn0x0jXbdv5lhjvNcczKRcGse4t4YicmKKOMnz0Iq5/hWjzFwiSUxSQlBJEWGHLBWjcBXBKgkHIRgcHdMbZyO1Xl0BBB6HY+1eqidNKY32lX9jf6JkunVpUTMYlUrEgSQorNHF8zzJkKdTuM6QUXpmwq4NlygkZj1SyyJFp7uNu7Crox3erQgMmnAxqJ3AO5ANd6srTEorExBSlaPF+NwWkZkuJkiQfadgMnyA6sfQZNYsm9XiWYKCzEAAZJJAAHqT0qq73thnvJDBwazaZ/GaQYRR56cjSPV2X2Nbdl2WzXTCXjV7JcHqLeNikCnbY6cZ/dC+5oO/c9p1p3ndW3eXkv6Fqhlx7ybRqPXVWxBd8Rn37qC0U9A7G4n+9Iykaf52xXStLSC0iCRrFbxDwAVF/239TvWF+b7FNmvbUH1uIv92oNmz4Yy4Mk8srDfcqq/5IlUH2Oa6FcMc98P/wDiFp/+TD//AFWeHmyzf6Ly2b2niP8AJqDq1hurNJVKSIrqeqsoZT7g7GvVvcpIuqN1dT4qwYbddxtWSgjt9yPDIjIjzRI4KsqSHQUOzKEkDKgI2+QKa3uJcfityEOWkIysUY1SEdAcdEX9Ziq+taPH+Nvr+Ht2AfAaWXAPcIfpCg7NI2DgHZR8xB+VW447u3AVFZnlY4UZeaeT7RJY5c46uxwo6kCubyOVXDboxV3afzuls3l1cXIxI3cxHrFGxMjDyknGMD9WMD9sisIuUjIhiQu6gAQxKMqPs5GyxL6uVFdC05all3uXKKf7mFiNvKSYYZj6JoHhlutd+x4fHCgSJFRRvpUADPidupPn1NUxwsueerkW+0G3H4NwB+8E9wV1qCI41JKQ6tmOogd5IRtqwABkAbsWkFKV1ceOuOsVrGoQUpSswrxPArqyuoZWBVlIyCpGCCD1BBr3Sgj6ckQDILXBTbCG5n0ADwxryR6Emu3a2iRIEjRURdlVVCqPYDYVlpWFaVp8sRCZmZ80T4rLrvnH+DAgHvM7s/8ACCP+NbXJLgxTf4guZxL6Nq/J+47jucemK1ubOH6X78SuO8VIDGmA8rhpDEFlP5oflH1MASFGQVxvh4LPLDNbwhk0PrBiSMBEVUdy6scux16AzMTqL5wCa5VYjDzrWvaN3iIrHr2/5HZd82PUeiY0pSuwoK8SyhVLMQAoJJJAAA3JJPQVyeaebbfh0Pe3L6QdkUbvI3ki+Pv0HiRVCcb5s4hzDcfDwIViO4hU/IFB+ud/tY8zsPAZ6hOOdO3VIyYeGqJpCdPekExhjt+TUbynPQ7Dy1VzuXeya74lILrjM0mDuIi35Ug74OPlgX9VRn9k1NOQOym34aBI2JrnG8pGyHxEQP0j9b6j6DapyKDR4RwWG0iEVvEkSD7KjG/mT1Y+pyahnOfJ3Er27/I8QNtaFFGlSwfXvrwqaSw2ByzeNdvtB5PPErXuUlMUiusiPvgEZUghSCQVZvvxVat2S8ah3g4nnwwLm5Tbw2II/jQSaw7B7EHVcyT3T9SXkKgn2TDfixqTWHZvw2HGixt9vFoxIfxk1Gqokbmmz3PezKPIQT/wAL14tP6QF9btou7ONiOoxJDJ94Oof9IoL0tuFQx/m4Y08PljRdvuFbIWqy4L/SA4fNgTCW2b9Zdaf5kyfxUVYPC+NwXSa7eaOVfNGDY98dPY0G7XmWQKCT0AJPsNzXqvE8IdWU9GBU+xGD/OggvCHxb984+aYNdSeeZBrx+6mlB6KK73KPDAIVuHw01wiSO36KsNaxp5Iucepyx3NRqS8a0xBJJaOY1VATdd27BQAC8RjYxkgDxI32qT8kyj4OJBLFKYl7omJ9agLsilsA6hHozkDffFcrhYL0yXtkjvKZd2oxxrnMRu0UCCR0OHZmKxI36OQCXYbZUDA8SDtXT5nvXhtJniBLqh04GSpO2rA66QdWP1ard5RHCDFhh8qoS2VLOwRSzDqNTZJ6nc1fzORbFEVpHeW5xMFcm7XntCQLzfd/8Ay59O7lH/AFd6ce+Purr8N52RiFnXuWYhVbVqiLHYDXgFSTsNQAJwASTisEPZ8mn57idn8WVlRQd86YwpXG/2tR2G5rhcd4I9q6K7CWGbUisVUMH0sxSRR8rAorEMABsQRuCaZnlYY67TFo9VsRxcs9FYmJ9Fk0qMcjcUZ0kgclmgK6WOSWhcHu8k9SCrpnx0gncmpPXRpeL1i0eUufek0tNZ9GtxHiCQRNLK2lEGSevoAANySSAANySAOtQy94pPdHLM9vF1WKN9MhH/AJsqHIP6kZAHizeG3zdc95dRQfZiT4lx+k7M0cH3DTK3uEPhWlb2nf3EUBZlRlkkfSSrMsZjXQGG65MoJI3wpAIzmrGzix1inxLNWPhgXOiS4Q+a3Vz92xkwfvFd/lfjMvfG3mcyZQyxSEKHKqyrIsmkAEgyIQwAyCcjIydTmjgtrAsQghjinZ17to1Ct3aspmMhX600ZB1Z+Zk8SDWfk617yWW4+yo+Hi9cNqnYemsKnvEaF7Uvj6tad7jHB1uVUF3Qo/eIyadStpZOjqykaXYYIPWvHC+ApAxfU8kjDSXcgtp66VCgKgzvhQMnrnAx0qVX8Ok269Rv39WrudaKh/aF2jw8Li3xJcOMxRA9fDU5H0oD95xgeJHntI7RY+FQ7Ye4kB7qPw8tb43CA/eTsPEihuXuAXfHb5izlmY655mGRGvQbdPDCoMdPAAkZoZ+FcKvuYb0s7k9O8lYHuoI/BVXw9EG53J8Wr6J5S5Qg4bAIrdceLuca5G/Sc+PoOg8Kz8t8tw2FusFumlF3J+07H6mc/aY4/kBgACupQKUrFdQl0ZQzIWUrqXGpcgjK5BGR1FBlzSqU7MueLuLicnDr6d5gWkiRpDllmjLHZjuVdVbYk76cVKeDc23MfHbjh91IHikUzWpKKpAwHCAqBqAXvBk5OY+u9BYWK1r7hsU66ZokkXydFYfgwNbNKCvOPdhnDrjJjR7d/AxN8ufWN8j/Lpqt+LdivErB++spDLp3DQsY5h+4Tk+ys3tX0XSgoHlzt0u7V+64hEZgp0sdPd3CftKQFb2IU+tW/wXmq24nA5tJwSVKkdJIiwIGpDuMHx6HGxNe+ZuS7TiCabmFWOMK4+WRP2XG49unpVLczdlN7wmT4rh8skiJuGTaeJfHWo2kXzI2PioFBYPC72O1hjikX4ZkVVZGVkXWAAxV8BZASCdSk5613+UYGaS5nKsqSmJI9QKl1jU5fDDIBZyBnqFz0IJinZx2yx3mi3vNMVwcKjDaOc+GP0HPkdj4eVWhWjh4VMOSckTPdOyuDxjlqybM00aJpIkeQMYgdLBsyFSA4yBnVmu9VZ83cVaa4kBBdLeRIYYhsHuGEeGOdi2uVUUnZQC3U1sZskY67mN+31WYcc5Laidf07d5z4W2toSR4SS5RT6rGBrYftaM+BqPcRv2dxJczAlchAdMcaZ66Fz1PTLFm8M4OKlHDeRI9INyxmc9VDMkKnyVFILj1ctnyHQduz4DbwnMVvEh81jQN4/aAz4mtW+DPmjV7aj2j+21TPhwzuldz7z/Tgch8PcGa4ZSqyiKOMMCGZI+8YvpO4BaUgZ3wuehFS6lK3cdIx1isejTyXm9ptPq4fGuVhPL3yzSRSaBF8ojZGUMzLqV1JOC7dCvU1p2XK7QyrPNchlhDsAIu7wChVi7a2yAMnAA3A8t5RXP5gtmktbhE+p4ZUXHXUyMF/iRWZ121077IJ3sl0yPkrLeuqKfGCDS0gC+RSIO3q5J6VYtlZpDGscahURQqqOgUDAFV/wC+SS4snUgqTImx+l2gcgMPskaGUg7g7VY1TK3P2mKx5RBXB505ti4bavPLufpjTODJIQdKjy6ZJ8ACa7kjhQSSAAMknYADqSa+Wu03nc8TvCyk9xFlIF33X7T483Iz7aR4VDXc+NLrjN/wD4k87bnoqKP9KIv8vEnf6b5P5Sh4bbLBCOm7uR80snizf7DwGBUc7IuQRw617yVf6zOA0mesadVjHljq3r+yKmF/xmOF44zlpJjiONRliB9bHwVFByWOB0G5IBDfpSlApSlBVfOnZdcT8XgvbNkTJSSVmOySxFdJ0jdtahRgeIOcZqb8U5NguLy2vG1rNbZ0FWADKc7OMbgaj0I6nzru0oFKUoFKUoFKUoKl7UOx0XGu6sV0z/AFSQjAWU+LJ0CP4+Teh3O52P9oxu0+DuiRdQggFs6pkXY5zv3i9COpG/6VWdVPdsPKL20icWsvkkidWn0+eQEkwOvXQ/mCPWguGq141DB8aWjvbZf6zFNKkjlTHLC8ZkAYAqdQixpOnDE774E15V4+l9aQ3KdJVBI/RcbOv7rAj7q4t/2f8AePIFnKwzM7yR6Mt+UZmlCSahpDFj1ViMnB6Yqy1mYjUb7x/j7rcVoiZ3OuyXCv2vxRgV+1aqKUpQKUpQQDmbiUcV8cdzbyIqnvjFEbiXWDkRvIp1KAMEKGYnI2x80x4FNK9tC04xKY1MgxjDEDOV+yfMeB2repRlMxqI0rTt05tNrZC3jbEl1lTjqsAx3h/eyF9i3lVc9ifJvxl738i5htcOQejzHeNfUDBc+y+dcntW5hN5xSdgcpEfh4/2YyQ2Pd9Z+8V9Adm/K/8A4fw+GEjEjDvZv+a+Cw/dGF/doxSeq4hiuOH8R+MvHV4752tWK7raANmzAYgEIw1BtgNRBNWPWjxzg0d3bywTLlJVKN5jyI8iDgg+YFBvUqHcgcdk/KWF22buzwpY/wB/B0imXzyMA+uM7mpjQKUpQKUpQKUpQKUpQKUpQK17+xSeJ4pF1JIrI481YEH+BrYpQVF2H3bW09/w2Q5MEhkT1w3dSEehxG33mrdqmI5O45wYLsJ1w3rqtg3+qMGrnoFKUoFKUoFKUoFaHMHEPh7W4m/wopJB7qjMP4it+o12lNjhN9/9PJ/Kg+eOzHg3xfFbZH3UOZpM75EYMm/uwA++vqyvn/8Ao8Weq+uJP8ODSPd5F/2Q19AUClKUEL7ROX5SI76yH9cs8so/x4P7yJh9rIyQPcDc5ru8q8zRcQto7iE/K4+ZftRuPqRvUH8RgjYiuvVYcft24Fem+hUmwumC3kSjPcyk7TKB0BJ/EkfaXAWfSsVrdJKivGwdHAZWU5DKRkEHxGKy0ClKUClKUClKUClKUChpWO4nVEZ3OFUFmPkoGSfwFBRt7c95zgmn7EiJ/ltvm/3q9q+deycNfcea6I6d/dN6a8oo/wDVH4V9FUClKUClKUClKUCuNznYd/w+7jHV4JQP2tDFf4gV2aEUFFf0cXHf3g8THCR7apM/zFXrVF8h2n/hfMc9o2yTLIkXkVOJof8ApUr75FXpQKUpQKw3lokqNHIodHBVlIyGUjBBHtWalBVNjeycu3It5yz8Lnc9xKck2rnco5/R6n1+ob6xVqRyBgGUgggEEHIIO4II6itTjHB4rqF4Z0DxyDDKf4EHqCDuCNwarOw4pccuzLb3ZabhsjaYLjBLW5O4RwPAb7fevioC2aVjt7hZFV0YMjAMrKQVZTuCCNiD51koFKUoFKVFudec/gwkMCd/eXHy28A6k7/O/wCjGuCSds4PTBKh15OYoFuUtTIO/dS4jAZmCDOWbSCEG3ViM+FdKoxyTyd8Gryzv315cHXcTH7R8ETyRegG2ceGwEnoFV7228z/AAvDmiU4kuj3Kjx7vrMf8uF/fFT+aUIpZiFVQWJJwABuST4ACqAeJ+ZuMkjULODAzuMQAnp5PK2fUD9mgmPYJyuYLN7pxh7ojT6QpkL/AJmLH201aNY7eBUVUQBVUBVA2AUDAAHkAKyUClKUClKUClKUClKUFcdr/KMkqRX9r/arIhxgbvGra9h4lCNQHiC48RUt5Q5nj4haR3ERHzjDrnJjkGNan2P4gg+Ndqqw47wC44Pcvf8ADkMltIdV5aL4eckQHTG52G2+xU/KFn0ri8r84W3EYhJbSBthrQ4EkZ8nXO3v0PgTXaoFKUoFa3EuGx3ETxTIskbjDKwyCP8AvfI3B6Vs0oKlktLzlxy8Ie74WSWePOZbbPUg+Xr9J8dJ+Y2Py9zJb30ImtpA6HY+DK3k6ndT6H+VdMioLxTsqj743PD55LCc/UYgDE/j88JwMZ8BgelBOqVClTjqAKG4bNj7bfExsfdVBGfHaknLHErra74isMZ6x2UZQsPLv5CXH3Cgzc0c/CGT4Wzj+Kvm2WJT8kX607jZFHXGQfbOa8cocux2krSXVzHPxG4/OuzKGx4RwocFUGPADOPAAAb0fKEdnZzxcORYZXjcLJklzMVYIzyNksQxzv0qJ8scncM4nw8f1YRzrmOdgW+Jhul+stIxLMdXzDVkHI+4LQpUG7N+YpSl1a3rhpuHyd08pOO8iIJjkYn0U5J8ME7k1Gub+0O54k7WXBEeT7M1yvyooOxCOcBB1+c4J+z50GDtQ55N7OvCrOWNQ7iO4mZ1VM5x3eoncA/VjcnCjO4Nk8n8pQ8NtlghGftSOQNUkh6s38gPAACqeu+zSCzjisci44lfMikj6La3DB5XUHp8qEajuRqwAMg34i4AA8KD9pSlApSlApSlApSlApSlApSlBXHOHZNrlN3wyU2l2Mk6SVjkPjnT9BPjgFT4jfNcPh3bHdWEgt+MWjqw271FALDz0Z0SD9ZCB6VcdaXF+CQXUZiuIklQ/ZcZwfMeKn1G9Bp8v842l8M21wkhxkpnEgHrG2GH4V2c1TvMf9H1CxksLgxMNxHJqZQf1ZV+ZfvDH1rgm75j4XswmmjXxKi5TA/WGZFHuRQfQFKovh/9ImZDpubJGI693I0Zz+w4b+dSK2/pC2JHzwXSH9mJh+Ikz/CgtKlV7F27cLI3kmX0MD//AK5r8n7d+GKNnmb2hYf6sUFh0qqbn+kNaE6YLW5lbwGI1z+DMf4V+/8AHHHLz+x8JECn7dwxz7gOY/8ASaC0pplVSzEKFBLEkAADckk7AAeNQfs+txLecRv4lK2908Sw5BXve6UiSUKfBnJwfHc1WfGZb34nTxm4lkWGSOSa1T5YpbTPzyJowsoU4yMZADZxir/4fPG8SNCVMbKDGUxpKY+XTjbGKmY0iJ2q5ezZOI8Y4hPcFxbpLHF3asVE7LFEzayDnSDp2HUnqMVaFhw6OCNY4Y1jRdlVVCqPuH862QKVCVccD4QeHcbKF/iTfxyzGWQf1iERlflLjYxnIAwF3A8hVj1BO1JTnh7JiNxexKLgkgQK2dQJG+JMBcH5T4+FTsUClKUClKUClKUClKUClKUClKUClKUClKUGlf8ABYJxiaCKX/mRo/8AqBqr+0nliwDxWlvawRTz5llmVNItrSPLTSkLgZwCBkb4PjircJxVLyf12C9v3zp4hd2/D4T0K2InjRseWvBz6ig5vGuQIpbE3MVta2MGlWieeS6a6dc/ISqEopkGPk0ufm86wWXDYordJbvg8kK4Cyytb/k1Ow1EMdaodQ+bGMnG+KtVrcXXFQhA7nh0aOF+z8VMDoOOn5OFdvIyZrDxNpeJXM1pFK0Nrb4S6kTHeTSuuruY2IIRVQgu3X5gPOrKZJpO4V3xxeNS4vZ/xRbKZbFwvdTZazlAUE/aaF2A+Ygbqx6jbrirNqjObuUSJPhuDvdTPAyNJHlXitnXeMpPIymOUED5ATsT0xg2Nypz4lxpguUe2vBGHkhmQx6vlyzRE7MuQT5gZyNjUXmszuqaRaI1Z57TOX0uLNptSxzWoa4hlbAClRl1Yn7DqNJHTp5VH+xfg0ypJd5aG2uBmG0yWQbgmUZ+jUQ2ABuDnyr3fXDcwXHcQkjhkDj4iUZHxcqkERxnxQHBJ+/9GrJiiCqFUABQAABgADYADwAFY77aZaje3usVzdJGrPIyoijLMxCqo8yTsKivaTzVJZwRpbf2q6lW3g2B0sxGWwQQcZA38WFYYuzRZnD8Rupr9huEkxHbqfMQR7Z9yahLjcS4meO3UEFqrGxtplnuLgqVSZ490jiz9QznJ9c9ANVnVXMXe8AkVWZpeFOwVWY5ksHY4AY9WhJPXw9/rsVHBAIOQdxjyoP2lKUClKUClKUClKUClKUClKUClKUClKUEZ7S+L/C8Lu5AcN3RjU+OqQiMY9tefurzwzkyI8JhsZVOgQxhtJKsJBhyysOjCT5s+dcjtmGu0t4Ad7m8t4QPPJYn+QqZ8V4rHbRGWUkRrjUwVmCgnGptIJCjO56AbnbNBFeR7Zra8v7aaZppS0FyksgAklgMSxAnGx0NEUJA8ieteuULwxcHe6xmRxdXj/rSM8shB9sBfurucT5ftr7upWySo1RTRSvG4VsfRLEwOkjHjg1H/wDgi7iR7W1vVis5GZt4me5hRzqkSOUvggkthmBYaj1oNazY2PLvfQt+We3+I7zYlrm4CtqOfqOuQAZ8hX5xTs0uL94xxG/WWKIsVWK2SGRtWQwMuSVUjYgdfcA1s8M7PJY1S3e77yxhmE8UJjPekKdccckpbDRrJhsacnA3A2qc0Gtw7h0dvEkUKLHGg0qqjYD/AL3z1JyTWzSoz2g83rw6zeTrK/5OBOpeUj5dvEL9R9sdSKCF8QsF45xx431G04dGY2KsVLXDHfDAgqQw8P8AB9asLl7lhLIMI5bh1bHyyzPKFO/06vpznfFcnsw5Tbh9iqy/n5mM85O57xsbE+OlQAfXUfGpdQYL6ySaN45FDo6lHU9GU7EGon2dyPAbnh0jFjYuoic7lrWUF4M+qgFfuFSriPEY7eJ5ZnVI4xqZmOAB/wB+Hj0qLdn6PPJd8QdCgvWj7hD9QtolKxMw8C+otj1HnQTKlKUClKUClKUClKUClKUClKUClKUClKUFXdu11JFHw+WH85HdB09XVCy++4qwOA8XjvbWKdPomjD464yPmU+xyp9jUS7arXPDlmHW2uIJ/YatB/8AcqJ8vcwScIlYhWlsJSXkjXd7ZzuXjXxQ9So9/De2uKb1m1fRTfNWl4rb18kwuuXbvhpMnC8SwZLvYOcKCTljayH814nQfl3OPAV1OXe0K1vG7rU0FwDhrecd3MG8QFP1/u5+6uzwnjMN1EstvKssbdGU5HsfFT6HBFVX2ozRX3EILZQri1V3uGHUM4Aij1jcEYLYB8R4isaUm9orHqzyXilZtPouGlUjaG9t9rbiM6qOiTBZ0A8hr3Ue1bMvG+KuMNxFUHiY7WMN+LZx91bM8LNE601Y5+CY3v8A0s/mTmq3sIjLcyhBvpHV3PkidWP8B44FUrPzRc3HEo+IXFhJNDED8NAJFUxdCrsCCWbbV0G+nwUVtW/L0Yk72VnnmPWWZi759M7L93SunW1i8O3H6k/w1Mviep/Tj+XYj7coRkSWF8h8AIkb+bite47aZZARa8LnZtwGmIjQeROM59sj3rQr8rOPDa+tpVz4pbXasPXK1lNxu7l/8VmBW0aN1s4xphbWCUdjnMg2Iwcn1AODcCrjYVTfK938Pxu3OcLdwSW7eWtPyifyA++rlrl5sfw8k1dbBk+Jji/uUpSqlxSlKBSlKBSlKBXlaUoPVKUoFKUoFKUoOJzvarLw68RxkG3l/EIzD8CAaqngMxe1gY9TGhP+UV+Urp+G/Pb6OT4n8lfq8vwCEsWVWjZt2MUkker9oRsAa2bGwjhXTGgVeuB4nzJ6k+ppSuvGOlZ3ERtxpyXtHTMzpsUpSs2BSlKBSlKDmcTfRdcOcfUt7AB7M2G/hV7ClK4HO/en7PR+H/sR9ZKUpWi3ylKUClK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hQRERQUEhIVFRUUFxcTFRcYFRUZFhUUGRgVFxUdGBcYGyYfFx4jGRUYIDAgIykpLCwuHB4yNTEqNScrLCkBCQoKDgwOGg8PGiwlHyQqLyotNTUvNCwsNCwvMCwpLCwxLCkvNCwsLSw0KSwqLC4pLC8uLC8sLCwwLCotLCwsLf/AABEIAOQA3QMBIgACEQEDEQH/xAAcAAEAAgMBAQEAAAAAAAAAAAAABgcDBAUCCAH/xABJEAACAQMCAwYDAwgIBAQHAAABAgMABBESIQUGMQcTQVFhcRQiMkKBkSMzUmJygqGxCCQ0Q1OSssEWc6LwFWOjs1VkdISUwtL/xAAaAQEAAgMBAAAAAAAAAAAAAAAAAQMCBAUG/8QAKxEBAAICAQIEBQQDAAAAAAAAAAECAxEEEiEFMUFREzJxgfAjM5HRYaGx/9oADAMBAAIRAxEAPwC76UpQKUpQKUpQYrm6SNS8jKiqMlmIAA9SelcGbmeV/wCzwfL4STM0YPqsYVnI/aCVz3ufjJO9beKNyLdPskqSpmI8WJB0eS4I3Y492kEl1JIkb91HEwR3AVpGk0q5VAwKqArrliG3JAAxmrYpERuymbzM9NWwvG7xdzHbyDyVpIm+4sHB+/HvXY4PxpLlWKhlZDokjcAPG2AcMASDkEEEEgg5BNR22Ro5p4TI0qxGPS76dfzpqZWKgA42OcDZx5ZO5yymq6uZV+jRFAT4NLG0zPjz0iVVz56h1U4WrXp3CKXt1dMpNSlKqXlKUoFKUoFKUoFKUoFKVybnmu2Riveh2GxWINKwPqsQYr9+KiZiO8jrUri/8Ww/oXA/+2uNvf5M1ucN45BcZ7qVWK7sucOv7SHDJ94FY1vW3yzEjepSlZhSlKBSlKBSuZxfjqwYQKZJWGUjBAOOhZ2OyID9o+wBO1cGdJJv7RIWB/u0ZkiHpgENJ++SD+ivSufzPEcPE7Xnv7R5raYrX8knuOKwxnEksaHyZ1U/gTWaG4V1DIwZT0KkEH2I2NRCHhcKDCwxL7RoP5CtWeH4Qm5t0ClPmmjQBVuIhu4KjAMgGSrdcjGcMa52Dx7FkyRS1ZiJ9drbcaYjcS9WZNqggkjmzFmNGSCeRZEH5sq0aMMlSuQdwdQ9TucJuXtYrueSJliZlljV8CV5WRYyoXJ0h2WMLqw2WbIAxmWQSq6qykFWAYEdCCMg/gajvNT6prWLw1STn17pQqfg8yt7qK9L1TbVWh0xTdnISGUBIVcfE3LM0kgGdJ2M0gHkgKogPiYgds1NLCxSGNY410qg0gdfxJ3JJ3JO5JJNRzl0g31xqxqEMHd+fdlptePdwM48kz4VK6i899GOO2/cpSlYLSlKUClKUClM0oFaXFuLJbx63ySSERFwXkc50qoJGScE7kAAEkgAkbtQ7jE2b8iU6dMarbhtg+reZkJ2ZshFIG4C+Tb0cjL8LHN4jeh5uVkud7lhpPSBCe6A6/OdjOf2sL5L4nMiBVwAFUDYAAKB7DYCv12CgkkAAZJOwAHUnyrzwPgQu1FxcrqR/mggYfIsf2HkTo8jD5sNkICAAGDE+cxY83OvPVPaPzyZeTRbmK2Gf6xFgbEhwVHuw+Ufea2LqxjmClgGI3RwSHTyMcikMnupFTIIAMAADpjwx5YqE2kaLcXKwY7hXUKBjQs2D36x420g6MgbBzIPMC/lcGONT4lLd4/Oxt1OBcadZBb3DaywLQykAGQLuyOBgd4o3yAAy5OAVapJUH4iTrtdP1fFQ6fPcsJP/SMmfTNTiurwc1s2Hqt5+SJKUpW8grBf3iwxSSv9MaNI37KqWP8AAVnrhc7tixm8iFDf8syIJPu0Fqi06iZIciwibBkl/PS4eX0bGyD9VAdI9s9SScnDeHtePIS7JBGxiwhKvNIv5z5xuiKfl+UhiwbcAAHO3U+9fvJtwQ91CPmRJTKrg5AaYs8kTfrq+Wx+jImcePi/CIryeVa+aNzrf3/PJv590pEVYeMcHS07p4dQV5UhkQySOrB8hWAcnSwfTuMZBbOdiMXEbju4nbGSFOlfFmOyKPVmIX766HNj6pLWP/zWmP7MUbD/ANySOtTh1v392B/d2wEj/rTtnuh+6uXx5tEfCtvn8Sufn0x0jXbdv5lhjvNcczKRcGse4t4YicmKKOMnz0Iq5/hWjzFwiSUxSQlBJEWGHLBWjcBXBKgkHIRgcHdMbZyO1Xl0BBB6HY+1eqidNKY32lX9jf6JkunVpUTMYlUrEgSQorNHF8zzJkKdTuM6QUXpmwq4NlygkZj1SyyJFp7uNu7Crox3erQgMmnAxqJ3AO5ANd6srTEorExBSlaPF+NwWkZkuJkiQfadgMnyA6sfQZNYsm9XiWYKCzEAAZJJAAHqT0qq73thnvJDBwazaZ/GaQYRR56cjSPV2X2Nbdl2WzXTCXjV7JcHqLeNikCnbY6cZ/dC+5oO/c9p1p3ndW3eXkv6Fqhlx7ybRqPXVWxBd8Rn37qC0U9A7G4n+9Iykaf52xXStLSC0iCRrFbxDwAVF/239TvWF+b7FNmvbUH1uIv92oNmz4Yy4Mk8srDfcqq/5IlUH2Oa6FcMc98P/wDiFp/+TD//AFWeHmyzf6Ly2b2niP8AJqDq1hurNJVKSIrqeqsoZT7g7GvVvcpIuqN1dT4qwYbddxtWSgjt9yPDIjIjzRI4KsqSHQUOzKEkDKgI2+QKa3uJcfityEOWkIysUY1SEdAcdEX9Ziq+taPH+Nvr+Ht2AfAaWXAPcIfpCg7NI2DgHZR8xB+VW447u3AVFZnlY4UZeaeT7RJY5c46uxwo6kCubyOVXDboxV3afzuls3l1cXIxI3cxHrFGxMjDyknGMD9WMD9sisIuUjIhiQu6gAQxKMqPs5GyxL6uVFdC05all3uXKKf7mFiNvKSYYZj6JoHhlutd+x4fHCgSJFRRvpUADPidupPn1NUxwsueerkW+0G3H4NwB+8E9wV1qCI41JKQ6tmOogd5IRtqwABkAbsWkFKV1ceOuOsVrGoQUpSswrxPArqyuoZWBVlIyCpGCCD1BBr3Sgj6ckQDILXBTbCG5n0ADwxryR6Emu3a2iRIEjRURdlVVCqPYDYVlpWFaVp8sRCZmZ80T4rLrvnH+DAgHvM7s/8ACCP+NbXJLgxTf4guZxL6Nq/J+47jucemK1ubOH6X78SuO8VIDGmA8rhpDEFlP5oflH1MASFGQVxvh4LPLDNbwhk0PrBiSMBEVUdy6scux16AzMTqL5wCa5VYjDzrWvaN3iIrHr2/5HZd82PUeiY0pSuwoK8SyhVLMQAoJJJAAA3JJPQVyeaebbfh0Pe3L6QdkUbvI3ki+Pv0HiRVCcb5s4hzDcfDwIViO4hU/IFB+ud/tY8zsPAZ6hOOdO3VIyYeGqJpCdPekExhjt+TUbynPQ7Dy1VzuXeya74lILrjM0mDuIi35Ug74OPlgX9VRn9k1NOQOym34aBI2JrnG8pGyHxEQP0j9b6j6DapyKDR4RwWG0iEVvEkSD7KjG/mT1Y+pyahnOfJ3Er27/I8QNtaFFGlSwfXvrwqaSw2ByzeNdvtB5PPErXuUlMUiusiPvgEZUghSCQVZvvxVat2S8ah3g4nnwwLm5Tbw2II/jQSaw7B7EHVcyT3T9SXkKgn2TDfixqTWHZvw2HGixt9vFoxIfxk1Gqokbmmz3PezKPIQT/wAL14tP6QF9btou7ONiOoxJDJ94Oof9IoL0tuFQx/m4Y08PljRdvuFbIWqy4L/SA4fNgTCW2b9Zdaf5kyfxUVYPC+NwXSa7eaOVfNGDY98dPY0G7XmWQKCT0AJPsNzXqvE8IdWU9GBU+xGD/OggvCHxb984+aYNdSeeZBrx+6mlB6KK73KPDAIVuHw01wiSO36KsNaxp5Iucepyx3NRqS8a0xBJJaOY1VATdd27BQAC8RjYxkgDxI32qT8kyj4OJBLFKYl7omJ9agLsilsA6hHozkDffFcrhYL0yXtkjvKZd2oxxrnMRu0UCCR0OHZmKxI36OQCXYbZUDA8SDtXT5nvXhtJniBLqh04GSpO2rA66QdWP1ard5RHCDFhh8qoS2VLOwRSzDqNTZJ6nc1fzORbFEVpHeW5xMFcm7XntCQLzfd/8Ay59O7lH/AFd6ce+Purr8N52RiFnXuWYhVbVqiLHYDXgFSTsNQAJwASTisEPZ8mn57idn8WVlRQd86YwpXG/2tR2G5rhcd4I9q6K7CWGbUisVUMH0sxSRR8rAorEMABsQRuCaZnlYY67TFo9VsRxcs9FYmJ9Fk0qMcjcUZ0kgclmgK6WOSWhcHu8k9SCrpnx0gncmpPXRpeL1i0eUufek0tNZ9GtxHiCQRNLK2lEGSevoAANySSAANySAOtQy94pPdHLM9vF1WKN9MhH/AJsqHIP6kZAHizeG3zdc95dRQfZiT4lx+k7M0cH3DTK3uEPhWlb2nf3EUBZlRlkkfSSrMsZjXQGG65MoJI3wpAIzmrGzix1inxLNWPhgXOiS4Q+a3Vz92xkwfvFd/lfjMvfG3mcyZQyxSEKHKqyrIsmkAEgyIQwAyCcjIydTmjgtrAsQghjinZ17to1Ct3aspmMhX600ZB1Z+Zk8SDWfk617yWW4+yo+Hi9cNqnYemsKnvEaF7Uvj6tad7jHB1uVUF3Qo/eIyadStpZOjqykaXYYIPWvHC+ApAxfU8kjDSXcgtp66VCgKgzvhQMnrnAx0qVX8Ok269Rv39WrudaKh/aF2jw8Li3xJcOMxRA9fDU5H0oD95xgeJHntI7RY+FQ7Ye4kB7qPw8tb43CA/eTsPEihuXuAXfHb5izlmY655mGRGvQbdPDCoMdPAAkZoZ+FcKvuYb0s7k9O8lYHuoI/BVXw9EG53J8Wr6J5S5Qg4bAIrdceLuca5G/Sc+PoOg8Kz8t8tw2FusFumlF3J+07H6mc/aY4/kBgACupQKUrFdQl0ZQzIWUrqXGpcgjK5BGR1FBlzSqU7MueLuLicnDr6d5gWkiRpDllmjLHZjuVdVbYk76cVKeDc23MfHbjh91IHikUzWpKKpAwHCAqBqAXvBk5OY+u9BYWK1r7hsU66ZokkXydFYfgwNbNKCvOPdhnDrjJjR7d/AxN8ufWN8j/Lpqt+LdivErB++spDLp3DQsY5h+4Tk+ys3tX0XSgoHlzt0u7V+64hEZgp0sdPd3CftKQFb2IU+tW/wXmq24nA5tJwSVKkdJIiwIGpDuMHx6HGxNe+ZuS7TiCabmFWOMK4+WRP2XG49unpVLczdlN7wmT4rh8skiJuGTaeJfHWo2kXzI2PioFBYPC72O1hjikX4ZkVVZGVkXWAAxV8BZASCdSk5613+UYGaS5nKsqSmJI9QKl1jU5fDDIBZyBnqFz0IJinZx2yx3mi3vNMVwcKjDaOc+GP0HPkdj4eVWhWjh4VMOSckTPdOyuDxjlqybM00aJpIkeQMYgdLBsyFSA4yBnVmu9VZ83cVaa4kBBdLeRIYYhsHuGEeGOdi2uVUUnZQC3U1sZskY67mN+31WYcc5Laidf07d5z4W2toSR4SS5RT6rGBrYftaM+BqPcRv2dxJczAlchAdMcaZ66Fz1PTLFm8M4OKlHDeRI9INyxmc9VDMkKnyVFILj1ctnyHQduz4DbwnMVvEh81jQN4/aAz4mtW+DPmjV7aj2j+21TPhwzuldz7z/Tgch8PcGa4ZSqyiKOMMCGZI+8YvpO4BaUgZ3wuehFS6lK3cdIx1isejTyXm9ptPq4fGuVhPL3yzSRSaBF8ojZGUMzLqV1JOC7dCvU1p2XK7QyrPNchlhDsAIu7wChVi7a2yAMnAA3A8t5RXP5gtmktbhE+p4ZUXHXUyMF/iRWZ121077IJ3sl0yPkrLeuqKfGCDS0gC+RSIO3q5J6VYtlZpDGscahURQqqOgUDAFV/wC+SS4snUgqTImx+l2gcgMPskaGUg7g7VY1TK3P2mKx5RBXB505ti4bavPLufpjTODJIQdKjy6ZJ8ACa7kjhQSSAAMknYADqSa+Wu03nc8TvCyk9xFlIF33X7T483Iz7aR4VDXc+NLrjN/wD4k87bnoqKP9KIv8vEnf6b5P5Sh4bbLBCOm7uR80snizf7DwGBUc7IuQRw617yVf6zOA0mesadVjHljq3r+yKmF/xmOF44zlpJjiONRliB9bHwVFByWOB0G5IBDfpSlApSlBVfOnZdcT8XgvbNkTJSSVmOySxFdJ0jdtahRgeIOcZqb8U5NguLy2vG1rNbZ0FWADKc7OMbgaj0I6nzru0oFKUoFKUoFKUoKl7UOx0XGu6sV0z/AFSQjAWU+LJ0CP4+Teh3O52P9oxu0+DuiRdQggFs6pkXY5zv3i9COpG/6VWdVPdsPKL20icWsvkkidWn0+eQEkwOvXQ/mCPWguGq141DB8aWjvbZf6zFNKkjlTHLC8ZkAYAqdQixpOnDE774E15V4+l9aQ3KdJVBI/RcbOv7rAj7q4t/2f8AePIFnKwzM7yR6Mt+UZmlCSahpDFj1ViMnB6Yqy1mYjUb7x/j7rcVoiZ3OuyXCv2vxRgV+1aqKUpQKUpQQDmbiUcV8cdzbyIqnvjFEbiXWDkRvIp1KAMEKGYnI2x80x4FNK9tC04xKY1MgxjDEDOV+yfMeB2repRlMxqI0rTt05tNrZC3jbEl1lTjqsAx3h/eyF9i3lVc9ifJvxl738i5htcOQejzHeNfUDBc+y+dcntW5hN5xSdgcpEfh4/2YyQ2Pd9Z+8V9Adm/K/8A4fw+GEjEjDvZv+a+Cw/dGF/doxSeq4hiuOH8R+MvHV4752tWK7raANmzAYgEIw1BtgNRBNWPWjxzg0d3bywTLlJVKN5jyI8iDgg+YFBvUqHcgcdk/KWF22buzwpY/wB/B0imXzyMA+uM7mpjQKUpQKUpQKUpQKUpQKUpQK17+xSeJ4pF1JIrI481YEH+BrYpQVF2H3bW09/w2Q5MEhkT1w3dSEehxG33mrdqmI5O45wYLsJ1w3rqtg3+qMGrnoFKUoFKUoFKUoFaHMHEPh7W4m/wopJB7qjMP4it+o12lNjhN9/9PJ/Kg+eOzHg3xfFbZH3UOZpM75EYMm/uwA++vqyvn/8Ao8Weq+uJP8ODSPd5F/2Q19AUClKUEL7ROX5SI76yH9cs8so/x4P7yJh9rIyQPcDc5ru8q8zRcQto7iE/K4+ZftRuPqRvUH8RgjYiuvVYcft24Fem+hUmwumC3kSjPcyk7TKB0BJ/EkfaXAWfSsVrdJKivGwdHAZWU5DKRkEHxGKy0ClKUClKUClKUClKUChpWO4nVEZ3OFUFmPkoGSfwFBRt7c95zgmn7EiJ/ltvm/3q9q+deycNfcea6I6d/dN6a8oo/wDVH4V9FUClKUClKUClKUCuNznYd/w+7jHV4JQP2tDFf4gV2aEUFFf0cXHf3g8THCR7apM/zFXrVF8h2n/hfMc9o2yTLIkXkVOJof8ApUr75FXpQKUpQKw3lokqNHIodHBVlIyGUjBBHtWalBVNjeycu3It5yz8Lnc9xKck2rnco5/R6n1+ob6xVqRyBgGUgggEEHIIO4II6itTjHB4rqF4Z0DxyDDKf4EHqCDuCNwarOw4pccuzLb3ZabhsjaYLjBLW5O4RwPAb7fevioC2aVjt7hZFV0YMjAMrKQVZTuCCNiD51koFKUoFKVFudec/gwkMCd/eXHy28A6k7/O/wCjGuCSds4PTBKh15OYoFuUtTIO/dS4jAZmCDOWbSCEG3ViM+FdKoxyTyd8Gryzv315cHXcTH7R8ETyRegG2ceGwEnoFV7228z/AAvDmiU4kuj3Kjx7vrMf8uF/fFT+aUIpZiFVQWJJwABuST4ACqAeJ+ZuMkjULODAzuMQAnp5PK2fUD9mgmPYJyuYLN7pxh7ojT6QpkL/AJmLH201aNY7eBUVUQBVUBVA2AUDAAHkAKyUClKUClKUClKUClKUFcdr/KMkqRX9r/arIhxgbvGra9h4lCNQHiC48RUt5Q5nj4haR3ERHzjDrnJjkGNan2P4gg+Ndqqw47wC44Pcvf8ADkMltIdV5aL4eckQHTG52G2+xU/KFn0ri8r84W3EYhJbSBthrQ4EkZ8nXO3v0PgTXaoFKUoFa3EuGx3ETxTIskbjDKwyCP8AvfI3B6Vs0oKlktLzlxy8Ie74WSWePOZbbPUg+Xr9J8dJ+Y2Py9zJb30ImtpA6HY+DK3k6ndT6H+VdMioLxTsqj743PD55LCc/UYgDE/j88JwMZ8BgelBOqVClTjqAKG4bNj7bfExsfdVBGfHaknLHErra74isMZ6x2UZQsPLv5CXH3Cgzc0c/CGT4Wzj+Kvm2WJT8kX607jZFHXGQfbOa8cocux2krSXVzHPxG4/OuzKGx4RwocFUGPADOPAAAb0fKEdnZzxcORYZXjcLJklzMVYIzyNksQxzv0qJ8scncM4nw8f1YRzrmOdgW+Jhul+stIxLMdXzDVkHI+4LQpUG7N+YpSl1a3rhpuHyd08pOO8iIJjkYn0U5J8ME7k1Gub+0O54k7WXBEeT7M1yvyooOxCOcBB1+c4J+z50GDtQ55N7OvCrOWNQ7iO4mZ1VM5x3eoncA/VjcnCjO4Nk8n8pQ8NtlghGftSOQNUkh6s38gPAACqeu+zSCzjisci44lfMikj6La3DB5XUHp8qEajuRqwAMg34i4AA8KD9pSlApSlApSlApSlApSlApSlBXHOHZNrlN3wyU2l2Mk6SVjkPjnT9BPjgFT4jfNcPh3bHdWEgt+MWjqw271FALDz0Z0SD9ZCB6VcdaXF+CQXUZiuIklQ/ZcZwfMeKn1G9Bp8v842l8M21wkhxkpnEgHrG2GH4V2c1TvMf9H1CxksLgxMNxHJqZQf1ZV+ZfvDH1rgm75j4XswmmjXxKi5TA/WGZFHuRQfQFKovh/9ImZDpubJGI693I0Zz+w4b+dSK2/pC2JHzwXSH9mJh+Ikz/CgtKlV7F27cLI3kmX0MD//AK5r8n7d+GKNnmb2hYf6sUFh0qqbn+kNaE6YLW5lbwGI1z+DMf4V+/8AHHHLz+x8JECn7dwxz7gOY/8ASaC0pplVSzEKFBLEkAADckk7AAeNQfs+txLecRv4lK2908Sw5BXve6UiSUKfBnJwfHc1WfGZb34nTxm4lkWGSOSa1T5YpbTPzyJowsoU4yMZADZxir/4fPG8SNCVMbKDGUxpKY+XTjbGKmY0iJ2q5ezZOI8Y4hPcFxbpLHF3asVE7LFEzayDnSDp2HUnqMVaFhw6OCNY4Y1jRdlVVCqPuH862QKVCVccD4QeHcbKF/iTfxyzGWQf1iERlflLjYxnIAwF3A8hVj1BO1JTnh7JiNxexKLgkgQK2dQJG+JMBcH5T4+FTsUClKUClKUClKUClKUClKUClKUClKUClKUGlf8ABYJxiaCKX/mRo/8AqBqr+0nliwDxWlvawRTz5llmVNItrSPLTSkLgZwCBkb4PjircJxVLyf12C9v3zp4hd2/D4T0K2InjRseWvBz6ig5vGuQIpbE3MVta2MGlWieeS6a6dc/ISqEopkGPk0ufm86wWXDYordJbvg8kK4Cyytb/k1Ow1EMdaodQ+bGMnG+KtVrcXXFQhA7nh0aOF+z8VMDoOOn5OFdvIyZrDxNpeJXM1pFK0Nrb4S6kTHeTSuuruY2IIRVQgu3X5gPOrKZJpO4V3xxeNS4vZ/xRbKZbFwvdTZazlAUE/aaF2A+Ygbqx6jbrirNqjObuUSJPhuDvdTPAyNJHlXitnXeMpPIymOUED5ATsT0xg2Nypz4lxpguUe2vBGHkhmQx6vlyzRE7MuQT5gZyNjUXmszuqaRaI1Z57TOX0uLNptSxzWoa4hlbAClRl1Yn7DqNJHTp5VH+xfg0ypJd5aG2uBmG0yWQbgmUZ+jUQ2ABuDnyr3fXDcwXHcQkjhkDj4iUZHxcqkERxnxQHBJ+/9GrJiiCqFUABQAABgADYADwAFY77aZaje3usVzdJGrPIyoijLMxCqo8yTsKivaTzVJZwRpbf2q6lW3g2B0sxGWwQQcZA38WFYYuzRZnD8Rupr9huEkxHbqfMQR7Z9yahLjcS4meO3UEFqrGxtplnuLgqVSZ490jiz9QznJ9c9ANVnVXMXe8AkVWZpeFOwVWY5ksHY4AY9WhJPXw9/rsVHBAIOQdxjyoP2lKUClKUClKUClKUClKUClKUClKUClKUEZ7S+L/C8Lu5AcN3RjU+OqQiMY9tefurzwzkyI8JhsZVOgQxhtJKsJBhyysOjCT5s+dcjtmGu0t4Ad7m8t4QPPJYn+QqZ8V4rHbRGWUkRrjUwVmCgnGptIJCjO56AbnbNBFeR7Zra8v7aaZppS0FyksgAklgMSxAnGx0NEUJA8ieteuULwxcHe6xmRxdXj/rSM8shB9sBfurucT5ftr7upWySo1RTRSvG4VsfRLEwOkjHjg1H/wDgi7iR7W1vVis5GZt4me5hRzqkSOUvggkthmBYaj1oNazY2PLvfQt+We3+I7zYlrm4CtqOfqOuQAZ8hX5xTs0uL94xxG/WWKIsVWK2SGRtWQwMuSVUjYgdfcA1s8M7PJY1S3e77yxhmE8UJjPekKdccckpbDRrJhsacnA3A2qc0Gtw7h0dvEkUKLHGg0qqjYD/AL3z1JyTWzSoz2g83rw6zeTrK/5OBOpeUj5dvEL9R9sdSKCF8QsF45xx431G04dGY2KsVLXDHfDAgqQw8P8AB9asLl7lhLIMI5bh1bHyyzPKFO/06vpznfFcnsw5Tbh9iqy/n5mM85O57xsbE+OlQAfXUfGpdQYL6ySaN45FDo6lHU9GU7EGon2dyPAbnh0jFjYuoic7lrWUF4M+qgFfuFSriPEY7eJ5ZnVI4xqZmOAB/wB+Hj0qLdn6PPJd8QdCgvWj7hD9QtolKxMw8C+otj1HnQTKlKUClKUClKUClKUClKUClKUClKUClKUFXdu11JFHw+WH85HdB09XVCy++4qwOA8XjvbWKdPomjD464yPmU+xyp9jUS7arXPDlmHW2uIJ/YatB/8AcqJ8vcwScIlYhWlsJSXkjXd7ZzuXjXxQ9So9/De2uKb1m1fRTfNWl4rb18kwuuXbvhpMnC8SwZLvYOcKCTljayH814nQfl3OPAV1OXe0K1vG7rU0FwDhrecd3MG8QFP1/u5+6uzwnjMN1EstvKssbdGU5HsfFT6HBFVX2ozRX3EILZQri1V3uGHUM4Aij1jcEYLYB8R4isaUm9orHqzyXilZtPouGlUjaG9t9rbiM6qOiTBZ0A8hr3Ue1bMvG+KuMNxFUHiY7WMN+LZx91bM8LNE601Y5+CY3v8A0s/mTmq3sIjLcyhBvpHV3PkidWP8B44FUrPzRc3HEo+IXFhJNDED8NAJFUxdCrsCCWbbV0G+nwUVtW/L0Yk72VnnmPWWZi759M7L93SunW1i8O3H6k/w1Mviep/Tj+XYj7coRkSWF8h8AIkb+bite47aZZARa8LnZtwGmIjQeROM59sj3rQr8rOPDa+tpVz4pbXasPXK1lNxu7l/8VmBW0aN1s4xphbWCUdjnMg2Iwcn1AODcCrjYVTfK938Pxu3OcLdwSW7eWtPyifyA++rlrl5sfw8k1dbBk+Jji/uUpSqlxSlKBSlKBSlKBXlaUoPVKUoFKUoFKUoOJzvarLw68RxkG3l/EIzD8CAaqngMxe1gY9TGhP+UV+Urp+G/Pb6OT4n8lfq8vwCEsWVWjZt2MUkker9oRsAa2bGwjhXTGgVeuB4nzJ6k+ppSuvGOlZ3ERtxpyXtHTMzpsUpSs2BSlKBSlKDmcTfRdcOcfUt7AB7M2G/hV7ClK4HO/en7PR+H/sR9ZKUpWi3ylKUClKU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8" name="Picture 6" descr="http://www.institutogrpcom.org.br/clientes/irpc/portal/Files/News/image/noticias/Agosto/20100816rrami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69800"/>
            <a:ext cx="4828803" cy="4971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82048" tIns="41025" rIns="82048" bIns="41025"/>
          <a:lstStyle/>
          <a:p>
            <a:r>
              <a:rPr lang="pt-BR" dirty="0" smtClean="0"/>
              <a:t>COMUNICAÇÃO  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 lIns="82048" tIns="41025" rIns="82048" bIns="41025"/>
          <a:lstStyle/>
          <a:p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b="1" dirty="0" smtClean="0"/>
              <a:t>E-mail:</a:t>
            </a:r>
            <a:r>
              <a:rPr lang="pt-BR" dirty="0" smtClean="0"/>
              <a:t> </a:t>
            </a:r>
            <a:r>
              <a:rPr lang="pt-BR" dirty="0" smtClean="0">
                <a:hlinkClick r:id="rId2"/>
              </a:rPr>
              <a:t>margarita.unir@gmail.com</a:t>
            </a:r>
            <a:r>
              <a:rPr lang="pt-BR" dirty="0" smtClean="0"/>
              <a:t> </a:t>
            </a:r>
          </a:p>
          <a:p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Facebook</a:t>
            </a: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Margarita </a:t>
            </a:r>
            <a:r>
              <a:rPr lang="pt-B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Orozco</a:t>
            </a:r>
            <a:endParaRPr lang="pt-B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Utilizo raramente !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pt-BR" dirty="0" smtClean="0">
                <a:solidFill>
                  <a:srgbClr val="C00000"/>
                </a:solidFill>
              </a:rPr>
              <a:t>*Recados </a:t>
            </a:r>
          </a:p>
          <a:p>
            <a:pPr algn="r"/>
            <a:endParaRPr lang="pt-BR" dirty="0" smtClean="0"/>
          </a:p>
          <a:p>
            <a:pPr algn="r"/>
            <a:endParaRPr lang="pt-BR" dirty="0"/>
          </a:p>
          <a:p>
            <a:pPr algn="r"/>
            <a:endParaRPr lang="pt-BR" sz="3600" b="1" dirty="0" smtClean="0"/>
          </a:p>
          <a:p>
            <a:pPr algn="r"/>
            <a:endParaRPr lang="pt-BR" sz="3600" b="1" dirty="0" smtClean="0"/>
          </a:p>
        </p:txBody>
      </p:sp>
      <p:pic>
        <p:nvPicPr>
          <p:cNvPr id="3076" name="Picture 4" descr="https://encrypted-tbn3.gstatic.com/images?q=tbn:ANd9GcR2_Ja_IMcWsQvz9WuwQn9ffKX-7QMZIQ2hjB8dxUDONjcbSZHt1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307577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57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 DE AVALIAÇÃO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endParaRPr lang="pt-BR" dirty="0" smtClean="0"/>
          </a:p>
          <a:p>
            <a:pPr hangingPunct="0"/>
            <a:r>
              <a:rPr lang="pt-BR" dirty="0" smtClean="0"/>
              <a:t>Resolução 251/CONSEPE, de 27 de novembro de 1997: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Regulamenta Sistema de Avaliação Discente da UNIR.</a:t>
            </a:r>
          </a:p>
          <a:p>
            <a:pPr hangingPunct="0">
              <a:buNone/>
            </a:pPr>
            <a:r>
              <a:rPr lang="pt-BR" sz="2000" b="1" dirty="0" smtClean="0"/>
              <a:t>	</a:t>
            </a:r>
          </a:p>
          <a:p>
            <a:pPr hangingPunct="0">
              <a:buNone/>
            </a:pPr>
            <a:r>
              <a:rPr lang="pt-BR" sz="2000" b="1" dirty="0" smtClean="0"/>
              <a:t>	</a:t>
            </a:r>
            <a:endParaRPr lang="pt-BR" sz="2000" dirty="0" smtClean="0"/>
          </a:p>
          <a:p>
            <a:pPr hangingPunct="0">
              <a:buNone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15362" name="Picture 2" descr="http://t1.gstatic.com/images?q=tbn:ANd9GcS3LeXOp254Yz0CVWIQhEbk9riH1nifD1kqcrPv2P9XcqbzaT8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30292"/>
            <a:ext cx="4536504" cy="3211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SISTEMA DE AVALIAÇÃO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b="1" dirty="0" smtClean="0"/>
          </a:p>
          <a:p>
            <a:r>
              <a:rPr lang="pt-BR" b="1" dirty="0" smtClean="0"/>
              <a:t>Art. 1 §</a:t>
            </a:r>
            <a:r>
              <a:rPr lang="pt-BR" dirty="0" smtClean="0"/>
              <a:t> </a:t>
            </a:r>
            <a:r>
              <a:rPr lang="pt-BR" b="1" dirty="0" smtClean="0"/>
              <a:t>único</a:t>
            </a:r>
            <a:r>
              <a:rPr lang="pt-BR" dirty="0" smtClean="0"/>
              <a:t> - O docente deverá informar aos discentes as formas e os critérios de avaliação de sua disciplina aprovados pelo respectivo Colegiado. </a:t>
            </a:r>
            <a:r>
              <a:rPr lang="pt-BR" dirty="0" smtClean="0">
                <a:solidFill>
                  <a:srgbClr val="0070C0"/>
                </a:solidFill>
              </a:rPr>
              <a:t>(o que estou fazendo a través da presente aula).</a:t>
            </a:r>
          </a:p>
          <a:p>
            <a:endParaRPr lang="pt-BR" dirty="0" smtClean="0"/>
          </a:p>
          <a:p>
            <a:r>
              <a:rPr lang="pt-BR" b="1" dirty="0" smtClean="0"/>
              <a:t>Art. 2º</a:t>
            </a:r>
            <a:r>
              <a:rPr lang="pt-BR" dirty="0" smtClean="0"/>
              <a:t> - As avaliações realizadas deverão retornar aos discentes, após analisadas e comentadas pelos professores, a fim de refletirem sobre seu desempenho.</a:t>
            </a:r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SISTEMA DE AVALIAÇÃO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hangingPunct="0"/>
            <a:r>
              <a:rPr lang="pt-BR" sz="2400" b="1" dirty="0" smtClean="0"/>
              <a:t>Art. 4º</a:t>
            </a:r>
            <a:r>
              <a:rPr lang="pt-BR" sz="2400" dirty="0" smtClean="0"/>
              <a:t> - Será considerado aprovado o discente que obtiver aproveitamento igual ou superior a 60(sessenta).</a:t>
            </a:r>
          </a:p>
          <a:p>
            <a:endParaRPr lang="pt-BR" sz="2400" dirty="0" smtClean="0"/>
          </a:p>
          <a:p>
            <a:pPr hangingPunct="0"/>
            <a:r>
              <a:rPr lang="pt-BR" sz="2400" b="1" dirty="0" smtClean="0"/>
              <a:t>Art. 5º</a:t>
            </a:r>
            <a:r>
              <a:rPr lang="pt-BR" sz="2400" dirty="0" smtClean="0"/>
              <a:t> - O discente que obtiver média final inferior a 60(sessenta) terá direito a uma avaliação repositiva.</a:t>
            </a:r>
          </a:p>
          <a:p>
            <a:pPr lvl="1" hangingPunct="0">
              <a:buNone/>
            </a:pPr>
            <a:r>
              <a:rPr lang="pt-BR" sz="2400" b="1" dirty="0" smtClean="0"/>
              <a:t>	</a:t>
            </a:r>
            <a:r>
              <a:rPr lang="pt-BR" sz="1800" b="1" dirty="0" smtClean="0"/>
              <a:t>§ 1º</a:t>
            </a:r>
            <a:r>
              <a:rPr lang="pt-BR" sz="1800" dirty="0" smtClean="0"/>
              <a:t> - A avaliação repositiva será expressa em números inteiros com valor de 0 (zero) a 100 (cem), </a:t>
            </a:r>
            <a:r>
              <a:rPr lang="pt-BR" sz="1800" u="sng" dirty="0" smtClean="0"/>
              <a:t>substituindo a menor nota obtida durante o período letivo.</a:t>
            </a:r>
            <a:r>
              <a:rPr lang="pt-BR" sz="1800" dirty="0" smtClean="0"/>
              <a:t> </a:t>
            </a:r>
            <a:r>
              <a:rPr lang="pt-BR" sz="1800" dirty="0" smtClean="0">
                <a:solidFill>
                  <a:srgbClr val="0070C0"/>
                </a:solidFill>
              </a:rPr>
              <a:t>(Prova)</a:t>
            </a:r>
          </a:p>
          <a:p>
            <a:pPr lvl="1" hangingPunct="0">
              <a:buNone/>
            </a:pPr>
            <a:r>
              <a:rPr lang="pt-BR" sz="1800" b="1" dirty="0" smtClean="0"/>
              <a:t>	§ 3º</a:t>
            </a:r>
            <a:r>
              <a:rPr lang="pt-BR" sz="1800" dirty="0" smtClean="0"/>
              <a:t> - </a:t>
            </a:r>
            <a:r>
              <a:rPr lang="pt-BR" sz="1800" u="sng" dirty="0" smtClean="0"/>
              <a:t>O não comparecimento à alguma avaliação no decorrer do semestre implica em não obtenção da nota na mesma, impossibilitando o caráter de reposição por meio da nota obtida na avaliação repositiva.</a:t>
            </a:r>
          </a:p>
          <a:p>
            <a:pPr hangingPunct="0"/>
            <a:endParaRPr lang="pt-BR" sz="2400" dirty="0" smtClean="0"/>
          </a:p>
          <a:p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	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SISTEMA DE AVALIAÇÃO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hangingPunct="0"/>
            <a:endParaRPr lang="pt-BR" sz="2400" b="1" dirty="0" smtClean="0"/>
          </a:p>
          <a:p>
            <a:pPr hangingPunct="0"/>
            <a:r>
              <a:rPr lang="pt-BR" sz="2400" b="1" dirty="0" smtClean="0"/>
              <a:t>Art. 6º</a:t>
            </a:r>
            <a:r>
              <a:rPr lang="pt-BR" sz="2400" dirty="0" smtClean="0"/>
              <a:t> -</a:t>
            </a:r>
            <a:r>
              <a:rPr lang="pt-BR" sz="2400" b="1" dirty="0" smtClean="0"/>
              <a:t> </a:t>
            </a:r>
            <a:r>
              <a:rPr lang="pt-BR" sz="2400" dirty="0" smtClean="0"/>
              <a:t>A frequência mínima para aprovação quanto à assiduidade é de 75% da carga horária da disciplina, conforme estabelecido por Lei.</a:t>
            </a:r>
          </a:p>
          <a:p>
            <a:pPr hangingPunct="0">
              <a:buNone/>
            </a:pPr>
            <a:r>
              <a:rPr lang="pt-BR" sz="2400" dirty="0" smtClean="0"/>
              <a:t>	</a:t>
            </a:r>
          </a:p>
          <a:p>
            <a:pPr hangingPunct="0"/>
            <a:endParaRPr lang="pt-BR" sz="2400" dirty="0" smtClean="0"/>
          </a:p>
          <a:p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	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547664" y="3789040"/>
            <a:ext cx="5400600" cy="223224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(80 horas aula. Então aluno pode faltar 20 horas, equivalente a 5 aulas, </a:t>
            </a:r>
            <a:r>
              <a:rPr lang="pt-BR" sz="2400" b="1" dirty="0" smtClean="0"/>
              <a:t>NO MÁXIMO </a:t>
            </a:r>
            <a:r>
              <a:rPr lang="pt-BR" sz="2400" dirty="0" smtClean="0"/>
              <a:t>– acima de 5 aulas o aluno considera-se desaprovado)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SISTEMA DE AVALIAÇÃO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hangingPunct="0"/>
            <a:endParaRPr lang="pt-BR" sz="2400" b="1" dirty="0" smtClean="0"/>
          </a:p>
          <a:p>
            <a:pPr hangingPunct="0"/>
            <a:r>
              <a:rPr lang="pt-BR" sz="2400" b="1" dirty="0" smtClean="0"/>
              <a:t>Art. 7º</a:t>
            </a:r>
            <a:r>
              <a:rPr lang="pt-BR" sz="2400" dirty="0" smtClean="0"/>
              <a:t> - Será concedida segunda chamada para os discentes que faltarem à avaliação, </a:t>
            </a:r>
            <a:r>
              <a:rPr lang="pt-BR" sz="2400" u="sng" dirty="0" smtClean="0"/>
              <a:t>nos casos amparados por lei ou por força maior</a:t>
            </a:r>
            <a:r>
              <a:rPr lang="pt-BR" sz="2400" dirty="0" smtClean="0"/>
              <a:t>, aprovado pelo Colegiado de Curso.</a:t>
            </a:r>
          </a:p>
          <a:p>
            <a:pPr lvl="2" hangingPunct="0"/>
            <a:r>
              <a:rPr lang="pt-BR" b="1" dirty="0" smtClean="0">
                <a:solidFill>
                  <a:srgbClr val="0070C0"/>
                </a:solidFill>
              </a:rPr>
              <a:t>Gravidez, saúde, óbito (atestado respectivo) </a:t>
            </a:r>
          </a:p>
          <a:p>
            <a:pPr hangingPunct="0"/>
            <a:endParaRPr lang="pt-BR" sz="2400" dirty="0" smtClean="0"/>
          </a:p>
          <a:p>
            <a:pPr lvl="1" hangingPunct="0">
              <a:buNone/>
            </a:pPr>
            <a:r>
              <a:rPr lang="pt-BR" sz="2400" b="1" dirty="0" smtClean="0"/>
              <a:t>	</a:t>
            </a:r>
            <a:r>
              <a:rPr lang="pt-BR" sz="2000" b="1" dirty="0" smtClean="0"/>
              <a:t>§</a:t>
            </a:r>
            <a:r>
              <a:rPr lang="pt-BR" sz="2000" dirty="0" smtClean="0"/>
              <a:t> </a:t>
            </a:r>
            <a:r>
              <a:rPr lang="pt-BR" sz="2000" b="1" dirty="0" smtClean="0"/>
              <a:t>único</a:t>
            </a:r>
            <a:r>
              <a:rPr lang="pt-BR" sz="2000" dirty="0" smtClean="0"/>
              <a:t> - O prazo para solicitação de avaliação, a que se refere este artigo, será de </a:t>
            </a:r>
            <a:r>
              <a:rPr lang="pt-BR" sz="2000" u="sng" dirty="0" smtClean="0"/>
              <a:t>cinco dias úteis, a partir do dia seguinte da sua aplicação</a:t>
            </a:r>
            <a:r>
              <a:rPr lang="pt-BR" sz="2000" dirty="0" smtClean="0"/>
              <a:t>. </a:t>
            </a:r>
            <a:r>
              <a:rPr lang="pt-BR" sz="2000" b="1" dirty="0" smtClean="0">
                <a:solidFill>
                  <a:srgbClr val="0070C0"/>
                </a:solidFill>
              </a:rPr>
              <a:t>(feito no setor de PROTOCOLO da UNIR)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endParaRPr lang="pt-BR" sz="2400" dirty="0" smtClean="0"/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SISTEMA DE AVALIAÇÃO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hangingPunct="0"/>
            <a:endParaRPr lang="pt-BR" sz="2800" b="1" dirty="0" smtClean="0"/>
          </a:p>
          <a:p>
            <a:pPr hangingPunct="0"/>
            <a:r>
              <a:rPr lang="pt-BR" sz="2800" b="1" dirty="0" smtClean="0"/>
              <a:t>Outros </a:t>
            </a:r>
          </a:p>
          <a:p>
            <a:pPr hangingPunct="0"/>
            <a:endParaRPr lang="pt-BR" sz="2800" b="1" dirty="0" smtClean="0">
              <a:solidFill>
                <a:srgbClr val="0070C0"/>
              </a:solidFill>
            </a:endParaRPr>
          </a:p>
          <a:p>
            <a:pPr hangingPunct="0"/>
            <a:endParaRPr lang="pt-BR" sz="2500" dirty="0" smtClean="0">
              <a:solidFill>
                <a:srgbClr val="0070C0"/>
              </a:solidFill>
            </a:endParaRPr>
          </a:p>
          <a:p>
            <a:endParaRPr lang="pt-BR" sz="2700" dirty="0" smtClean="0"/>
          </a:p>
          <a:p>
            <a:endParaRPr lang="pt-BR" sz="2400" dirty="0"/>
          </a:p>
        </p:txBody>
      </p:sp>
      <p:sp>
        <p:nvSpPr>
          <p:cNvPr id="4" name="Elipse 3"/>
          <p:cNvSpPr/>
          <p:nvPr/>
        </p:nvSpPr>
        <p:spPr>
          <a:xfrm>
            <a:off x="1619672" y="3356992"/>
            <a:ext cx="6048672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Resolução será disponibilizada no site do DEA para os discentes ficarem cientes do seu conteúdo completo. 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pt-BR" sz="1800" b="1" dirty="0" smtClean="0"/>
          </a:p>
          <a:p>
            <a:pPr>
              <a:buNone/>
            </a:pPr>
            <a:r>
              <a:rPr lang="pt-BR" sz="2400" b="1" dirty="0" smtClean="0"/>
              <a:t>BIBLIOGRAFIA BÁSICA:</a:t>
            </a:r>
          </a:p>
          <a:p>
            <a:pPr>
              <a:buNone/>
            </a:pPr>
            <a:endParaRPr lang="pt-BR" sz="1800" b="1" dirty="0" smtClean="0"/>
          </a:p>
          <a:p>
            <a:r>
              <a:rPr lang="pt-BR" sz="1800" dirty="0" smtClean="0"/>
              <a:t>NBR ISO 14004. Sistemas de gestão ambiental: diretrizes gerais sobre princípios, sistemas e técnicas de apoio. Rio de Janeiro: ABNT, 1996.</a:t>
            </a:r>
          </a:p>
          <a:p>
            <a:endParaRPr lang="pt-BR" sz="1800" dirty="0" smtClean="0"/>
          </a:p>
          <a:p>
            <a:r>
              <a:rPr lang="pt-BR" sz="1800" dirty="0" smtClean="0"/>
              <a:t>MEDUAR, O. (org.) Coletânea de legislação de direito ambiental. São Paulo: Revista dos Tribunais, 2003.</a:t>
            </a:r>
          </a:p>
          <a:p>
            <a:endParaRPr lang="pt-BR" sz="1800" dirty="0" smtClean="0"/>
          </a:p>
          <a:p>
            <a:pPr lvl="0"/>
            <a:endParaRPr lang="pt-BR" sz="1800" dirty="0"/>
          </a:p>
          <a:p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1800" b="1" dirty="0" smtClean="0"/>
              <a:t>Bibliografia Complementar:</a:t>
            </a:r>
          </a:p>
          <a:p>
            <a:r>
              <a:rPr lang="pt-BR" sz="1800" dirty="0" smtClean="0"/>
              <a:t>ALVES, </a:t>
            </a:r>
            <a:r>
              <a:rPr lang="pt-BR" sz="1800" dirty="0" err="1" smtClean="0"/>
              <a:t>R.F.F.</a:t>
            </a:r>
            <a:r>
              <a:rPr lang="pt-BR" sz="1800" dirty="0" smtClean="0"/>
              <a:t> Experiência de gestão de recursos hídricos. Brasília: MMA/ANA, 2001.</a:t>
            </a:r>
          </a:p>
          <a:p>
            <a:r>
              <a:rPr lang="pt-BR" sz="1800" dirty="0" smtClean="0"/>
              <a:t>DIEGUES, </a:t>
            </a:r>
            <a:r>
              <a:rPr lang="pt-BR" sz="1800" dirty="0" err="1" smtClean="0"/>
              <a:t>A.C.S.</a:t>
            </a:r>
            <a:r>
              <a:rPr lang="pt-BR" sz="1800" dirty="0" smtClean="0"/>
              <a:t> Desenvolvimento sustentado, gerenciamento </a:t>
            </a:r>
            <a:r>
              <a:rPr lang="pt-BR" sz="1800" dirty="0" err="1" smtClean="0"/>
              <a:t>geoambiental</a:t>
            </a:r>
            <a:r>
              <a:rPr lang="pt-BR" sz="1800" dirty="0" smtClean="0"/>
              <a:t> e o uso de recursos naturais. São Paulo: FUNDAP, 1989. Caderno n.16.</a:t>
            </a:r>
          </a:p>
          <a:p>
            <a:r>
              <a:rPr lang="pt-BR" sz="1800" dirty="0" smtClean="0"/>
              <a:t>NBR ISO 14001. Sistemas de gestão ambiental: especificação e diretrizes para uso. Rio de Janeiro: ABNT, 1996.</a:t>
            </a:r>
          </a:p>
          <a:p>
            <a:r>
              <a:rPr lang="pt-BR" sz="1800" dirty="0" smtClean="0"/>
              <a:t>NBR ISO 14011. Diretrizes para auditoria ambiental, procedimentos de auditoria e auditoria de sistemas de gestão ambiental. Rio de Janeiro: ABNT, 1996.</a:t>
            </a:r>
          </a:p>
          <a:p>
            <a:r>
              <a:rPr lang="pt-BR" sz="1800" dirty="0" smtClean="0"/>
              <a:t>SOUZA, M. P. Instrumentos de gestão ambiental: fundamentos e práticas. São Carlos: </a:t>
            </a:r>
            <a:r>
              <a:rPr lang="pt-BR" sz="1800" dirty="0" err="1" smtClean="0"/>
              <a:t>Riani</a:t>
            </a:r>
            <a:r>
              <a:rPr lang="pt-BR" sz="1800" dirty="0" smtClean="0"/>
              <a:t> Costa, 2000.</a:t>
            </a:r>
          </a:p>
          <a:p>
            <a:r>
              <a:rPr lang="pt-BR" sz="1800" dirty="0" smtClean="0"/>
              <a:t>VARGAS, H.C.; RIBEIRO, H. (org.) Novos instrumentos de gestão ambiental urbana. São Paulo: EDUSP, 2004.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2000" b="1" dirty="0" smtClean="0"/>
              <a:t>Bibliografia Utilizada:</a:t>
            </a:r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/>
              <a:t>SEIFFERT, M.E.B. Gestão ambiental: instrumentos, esferas de ação e educação ambiental. São Paulo: Atlas, 2011. 328 p. </a:t>
            </a:r>
            <a:r>
              <a:rPr lang="pt-BR" sz="2000" dirty="0" smtClean="0"/>
              <a:t>(</a:t>
            </a:r>
            <a:r>
              <a:rPr lang="pt-BR" sz="2000" dirty="0" smtClean="0">
                <a:solidFill>
                  <a:srgbClr val="0070C0"/>
                </a:solidFill>
              </a:rPr>
              <a:t>professora </a:t>
            </a:r>
            <a:r>
              <a:rPr lang="pt-BR" sz="2000" dirty="0">
                <a:solidFill>
                  <a:srgbClr val="0070C0"/>
                </a:solidFill>
              </a:rPr>
              <a:t>disponibiliza o livro para tirar xerox). </a:t>
            </a:r>
          </a:p>
          <a:p>
            <a:pPr lvl="0"/>
            <a:endParaRPr lang="pt-BR" sz="2000" dirty="0" smtClean="0"/>
          </a:p>
          <a:p>
            <a:r>
              <a:rPr lang="pt-BR" sz="2000" dirty="0" smtClean="0"/>
              <a:t>SEBRAE</a:t>
            </a:r>
            <a:r>
              <a:rPr lang="pt-BR" sz="2000" dirty="0"/>
              <a:t>. Curso básico de gestão ambiental. Brasília: SEBRAE, 2004. 111p</a:t>
            </a:r>
            <a:r>
              <a:rPr lang="pt-BR" sz="2000" dirty="0" smtClean="0"/>
              <a:t>. </a:t>
            </a:r>
            <a:r>
              <a:rPr lang="pt-BR" sz="2000" dirty="0" smtClean="0">
                <a:solidFill>
                  <a:srgbClr val="0070C0"/>
                </a:solidFill>
              </a:rPr>
              <a:t>(</a:t>
            </a:r>
            <a:r>
              <a:rPr lang="pt-BR" sz="2000" dirty="0">
                <a:solidFill>
                  <a:srgbClr val="0070C0"/>
                </a:solidFill>
              </a:rPr>
              <a:t>descarregar </a:t>
            </a:r>
            <a:r>
              <a:rPr lang="pt-BR" sz="2000" dirty="0" smtClean="0">
                <a:solidFill>
                  <a:srgbClr val="0070C0"/>
                </a:solidFill>
              </a:rPr>
              <a:t>da internet)</a:t>
            </a:r>
            <a:endParaRPr lang="pt-BR" sz="2000" dirty="0">
              <a:solidFill>
                <a:srgbClr val="0070C0"/>
              </a:solidFill>
            </a:endParaRPr>
          </a:p>
          <a:p>
            <a:pPr lvl="0"/>
            <a:endParaRPr lang="pt-BR" sz="2000" dirty="0"/>
          </a:p>
          <a:p>
            <a:r>
              <a:rPr lang="pt-BR" sz="2000" dirty="0"/>
              <a:t>SOARES, S.R. Apostila de gestão e planejamento ambiental. </a:t>
            </a:r>
            <a:r>
              <a:rPr lang="pt-BR" sz="2000" dirty="0" err="1"/>
              <a:t>Depto</a:t>
            </a:r>
            <a:r>
              <a:rPr lang="pt-BR" sz="2000" dirty="0"/>
              <a:t>. de Eng. Ambiental - UFSC, 2006</a:t>
            </a:r>
            <a:r>
              <a:rPr lang="pt-BR" sz="2000" dirty="0" smtClean="0"/>
              <a:t>. </a:t>
            </a:r>
            <a:r>
              <a:rPr lang="pt-BR" sz="2000" dirty="0">
                <a:solidFill>
                  <a:srgbClr val="0070C0"/>
                </a:solidFill>
              </a:rPr>
              <a:t>(descarregar da internet)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37758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smtClean="0"/>
              <a:t>AMB30115 – </a:t>
            </a:r>
            <a:r>
              <a:rPr lang="pt-BR" sz="4000" b="1" dirty="0" smtClean="0"/>
              <a:t>gestão ambiental II </a:t>
            </a:r>
            <a:endParaRPr lang="pt-BR" sz="4000" b="1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267744" y="3429000"/>
            <a:ext cx="4536504" cy="18722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Carga horária </a:t>
            </a:r>
            <a:r>
              <a:rPr lang="pt-BR" sz="3200" b="1" dirty="0" smtClean="0"/>
              <a:t>= 80 h</a:t>
            </a:r>
          </a:p>
          <a:p>
            <a:pPr algn="ctr"/>
            <a:r>
              <a:rPr lang="pt-BR" sz="3200" dirty="0" smtClean="0"/>
              <a:t>60 h teóricas</a:t>
            </a:r>
          </a:p>
          <a:p>
            <a:pPr algn="ctr"/>
            <a:r>
              <a:rPr lang="pt-BR" sz="3200" dirty="0" smtClean="0"/>
              <a:t>20 h práticas </a:t>
            </a:r>
            <a:endParaRPr lang="pt-BR" sz="32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2267744" y="2132856"/>
            <a:ext cx="446449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Disciplina do conteúdo </a:t>
            </a:r>
            <a:r>
              <a:rPr lang="pt-BR" sz="2000" u="sng" dirty="0" smtClean="0"/>
              <a:t>específico</a:t>
            </a:r>
            <a:r>
              <a:rPr lang="pt-BR" sz="2000" dirty="0" smtClean="0"/>
              <a:t> </a:t>
            </a:r>
          </a:p>
          <a:p>
            <a:pPr algn="ctr"/>
            <a:r>
              <a:rPr lang="pt-BR" sz="2000" dirty="0" smtClean="0"/>
              <a:t>4 créditos </a:t>
            </a:r>
          </a:p>
          <a:p>
            <a:pPr algn="ctr"/>
            <a:r>
              <a:rPr lang="pt-BR" sz="2000" dirty="0"/>
              <a:t>8</a:t>
            </a:r>
            <a:r>
              <a:rPr lang="pt-BR" sz="2000" dirty="0" smtClean="0"/>
              <a:t> período </a:t>
            </a:r>
            <a:endParaRPr lang="pt-BR" sz="2000" dirty="0"/>
          </a:p>
        </p:txBody>
      </p:sp>
      <p:sp>
        <p:nvSpPr>
          <p:cNvPr id="6" name="Retângulo de cantos arredondados 4"/>
          <p:cNvSpPr/>
          <p:nvPr/>
        </p:nvSpPr>
        <p:spPr>
          <a:xfrm>
            <a:off x="2483768" y="5633864"/>
            <a:ext cx="4104456" cy="96348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Pré-requisito</a:t>
            </a:r>
          </a:p>
          <a:p>
            <a:pPr algn="ctr"/>
            <a:r>
              <a:rPr lang="pt-BR" sz="2000" dirty="0" smtClean="0"/>
              <a:t>Gestão Ambiental I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ATENDIMENTO AOS ALUNOS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lIns="82058" tIns="41029" rIns="82058" bIns="41029"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2º laboratório do 1º andar ou no DEA: </a:t>
            </a:r>
          </a:p>
          <a:p>
            <a:pPr>
              <a:buFont typeface="Wingdings" pitchFamily="2" charset="2"/>
              <a:buChar char="§"/>
            </a:pPr>
            <a:r>
              <a:rPr lang="pt-BR" sz="3600" b="1" dirty="0" smtClean="0">
                <a:solidFill>
                  <a:srgbClr val="00B0F0"/>
                </a:solidFill>
              </a:rPr>
              <a:t>Quinta de manh</a:t>
            </a:r>
            <a:r>
              <a:rPr lang="pt-BR" sz="3600" b="1" dirty="0">
                <a:solidFill>
                  <a:srgbClr val="00B0F0"/>
                </a:solidFill>
              </a:rPr>
              <a:t>ã</a:t>
            </a:r>
            <a:endParaRPr lang="pt-BR" sz="3600" b="1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pPr>
              <a:buFont typeface="Wingdings" pitchFamily="2" charset="2"/>
              <a:buChar char="§"/>
            </a:pP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alunos poderão enviar e-mail e combinar horário para atendimento, fora </a:t>
            </a:r>
            <a:r>
              <a:rPr lang="pt-BR" dirty="0" smtClean="0"/>
              <a:t>do dia </a:t>
            </a:r>
            <a:r>
              <a:rPr lang="pt-BR" dirty="0"/>
              <a:t>e </a:t>
            </a:r>
            <a:r>
              <a:rPr lang="pt-BR" dirty="0" smtClean="0"/>
              <a:t>horário estabelecido. 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 descr="http://3.bp.blogspot.com/-j0fajpT2JCA/UV2uDaFaiAI/AAAAAAAABBw/uVn7e9OJZUE/s320/mesa+de+trabalh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13" y="2510150"/>
            <a:ext cx="2087279" cy="1854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26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“COMBINADOS”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68610" name="AutoShape 2" descr="Resultado de imagem para REGRAS CLA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612" name="AutoShape 4" descr="Resultado de imagem para REGRAS CLA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614" name="AutoShape 6" descr="Resultado de imagem para REGRAS CLA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4 Marcador de contenido"/>
          <p:cNvSpPr txBox="1">
            <a:spLocks/>
          </p:cNvSpPr>
          <p:nvPr/>
        </p:nvSpPr>
        <p:spPr>
          <a:xfrm>
            <a:off x="609600" y="13716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DISPOSIÇÃO</a:t>
            </a:r>
            <a:r>
              <a:rPr kumimoji="0" lang="pt-BR" sz="2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DAS CADEIRAS </a:t>
            </a: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6" name="Picture 8" descr="Resultado de imagem para REGRAS CLA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2656"/>
            <a:ext cx="2598457" cy="14173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170" name="Picture 2" descr="Resultado de imagem para sala de aula em meio círcul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492896"/>
            <a:ext cx="6336704" cy="39196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41603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COMBINADOS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68610" name="AutoShape 2" descr="Resultado de imagem para REGRAS CLA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612" name="AutoShape 4" descr="Resultado de imagem para REGRAS CLA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614" name="AutoShape 6" descr="Resultado de imagem para REGRAS CLA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4 Marcador de contenido"/>
          <p:cNvSpPr txBox="1">
            <a:spLocks/>
          </p:cNvSpPr>
          <p:nvPr/>
        </p:nvSpPr>
        <p:spPr>
          <a:xfrm>
            <a:off x="609600" y="13716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CELULAR</a:t>
            </a:r>
            <a:r>
              <a:rPr kumimoji="0" lang="pt-B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Desligado</a:t>
            </a:r>
            <a:r>
              <a:rPr kumimoji="0" lang="pt-BR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em sala de aula.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pt-BR" sz="2600" baseline="0" dirty="0" smtClean="0">
                <a:solidFill>
                  <a:srgbClr val="00B0F0"/>
                </a:solidFill>
                <a:latin typeface="+mn-lt"/>
              </a:rPr>
              <a:t>NOTEBOOK</a:t>
            </a:r>
            <a:r>
              <a:rPr lang="pt-BR" sz="2600" baseline="0" dirty="0" smtClean="0">
                <a:latin typeface="+mn-lt"/>
              </a:rPr>
              <a:t> – Não</a:t>
            </a:r>
            <a:r>
              <a:rPr lang="pt-BR" sz="2600" dirty="0" smtClean="0">
                <a:latin typeface="+mn-lt"/>
              </a:rPr>
              <a:t> permitido a não ser para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pt-BR" sz="2600" dirty="0" smtClean="0">
                <a:latin typeface="+mn-lt"/>
              </a:rPr>
              <a:t>realizar atividade de aula.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pt-BR" sz="2600" dirty="0" smtClean="0">
              <a:latin typeface="+mn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pt-BR" sz="2600" dirty="0" smtClean="0">
                <a:solidFill>
                  <a:srgbClr val="00B0F0"/>
                </a:solidFill>
                <a:latin typeface="+mn-lt"/>
              </a:rPr>
              <a:t>LISTA DE CHAMADA</a:t>
            </a:r>
            <a:r>
              <a:rPr lang="pt-BR" sz="2600" dirty="0" smtClean="0">
                <a:latin typeface="+mn-lt"/>
              </a:rPr>
              <a:t>:  Assinar toda aula.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pt-BR" sz="2600" dirty="0" smtClean="0">
              <a:latin typeface="+mn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pt-BR" sz="2600" dirty="0" smtClean="0">
              <a:latin typeface="+mn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pt-BR" sz="2600" dirty="0" smtClean="0">
              <a:latin typeface="+mn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pt-BR" sz="2600" dirty="0" smtClean="0">
              <a:latin typeface="+mn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lang="pt-BR" sz="2600" baseline="0" dirty="0" smtClean="0">
              <a:latin typeface="+mn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6" name="Picture 8" descr="Resultado de imagem para REGRAS CLA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902" y="260648"/>
            <a:ext cx="2754474" cy="15024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41603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“COMBINADOS”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68610" name="AutoShape 2" descr="Resultado de imagem para REGRAS CLA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612" name="AutoShape 4" descr="Resultado de imagem para REGRAS CLA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614" name="AutoShape 6" descr="Resultado de imagem para REGRAS CLA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4 Marcador de contenido"/>
          <p:cNvSpPr txBox="1">
            <a:spLocks/>
          </p:cNvSpPr>
          <p:nvPr/>
        </p:nvSpPr>
        <p:spPr>
          <a:xfrm>
            <a:off x="609600" y="13716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RESPEITO </a:t>
            </a: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6" name="Picture 8" descr="Resultado de imagem para REGRAS CLA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2598457" cy="14173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2706" name="Picture 2" descr="Resultado de imagem para respei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419763"/>
            <a:ext cx="5400600" cy="3817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03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“COMBINADOS”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  <p:sp>
        <p:nvSpPr>
          <p:cNvPr id="68610" name="AutoShape 2" descr="Resultado de imagem para REGRAS CLA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612" name="AutoShape 4" descr="Resultado de imagem para REGRAS CLA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8614" name="AutoShape 6" descr="Resultado de imagem para REGRAS CLAR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4 Marcador de contenido"/>
          <p:cNvSpPr txBox="1">
            <a:spLocks/>
          </p:cNvSpPr>
          <p:nvPr/>
        </p:nvSpPr>
        <p:spPr>
          <a:xfrm>
            <a:off x="609600" y="13716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HONESTIDADE</a:t>
            </a:r>
            <a:r>
              <a:rPr kumimoji="0" lang="pt-BR" sz="36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2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8616" name="Picture 8" descr="Resultado de imagem para REGRAS CLAR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48680"/>
            <a:ext cx="2598457" cy="14173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4754" name="Picture 2" descr="Resultado de imagem para honestida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9275" y="2708920"/>
            <a:ext cx="5255013" cy="33843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41603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</a:t>
            </a:r>
            <a:endParaRPr lang="pt-BR" dirty="0"/>
          </a:p>
        </p:txBody>
      </p:sp>
      <p:sp>
        <p:nvSpPr>
          <p:cNvPr id="4" name="3 Elipse"/>
          <p:cNvSpPr/>
          <p:nvPr/>
        </p:nvSpPr>
        <p:spPr>
          <a:xfrm>
            <a:off x="2627784" y="4869160"/>
            <a:ext cx="540060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REVISÃO DE CONCEITOS </a:t>
            </a:r>
            <a:endParaRPr lang="pt-BR" sz="2400" b="1" dirty="0"/>
          </a:p>
        </p:txBody>
      </p:sp>
      <p:sp>
        <p:nvSpPr>
          <p:cNvPr id="5" name="4 Marco"/>
          <p:cNvSpPr/>
          <p:nvPr/>
        </p:nvSpPr>
        <p:spPr>
          <a:xfrm>
            <a:off x="683568" y="2420888"/>
            <a:ext cx="3600400" cy="1440160"/>
          </a:xfrm>
          <a:prstGeom prst="fram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solidFill>
                  <a:srgbClr val="00B0F0"/>
                </a:solidFill>
              </a:rPr>
              <a:t>LEITURA ARTIGO </a:t>
            </a:r>
          </a:p>
          <a:p>
            <a:pPr algn="ctr"/>
            <a:r>
              <a:rPr lang="pt-BR" sz="2800" dirty="0" smtClean="0">
                <a:solidFill>
                  <a:srgbClr val="00B0F0"/>
                </a:solidFill>
              </a:rPr>
              <a:t>FAPESP </a:t>
            </a:r>
            <a:endParaRPr lang="pt-B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pensar ... </a:t>
            </a:r>
            <a:endParaRPr lang="pt-B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5877380"/>
              </p:ext>
            </p:extLst>
          </p:nvPr>
        </p:nvGraphicFramePr>
        <p:xfrm>
          <a:off x="539552" y="2636912"/>
          <a:ext cx="72390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u="sng" dirty="0" smtClean="0"/>
                        <a:t>QUE </a:t>
                      </a:r>
                    </a:p>
                    <a:p>
                      <a:pPr algn="ctr"/>
                      <a:r>
                        <a:rPr lang="pt-BR" b="0" dirty="0" smtClean="0"/>
                        <a:t>Administração</a:t>
                      </a:r>
                    </a:p>
                    <a:p>
                      <a:pPr algn="ctr"/>
                      <a:r>
                        <a:rPr lang="pt-BR" b="0" dirty="0" smtClean="0"/>
                        <a:t>Gerenciamento</a:t>
                      </a:r>
                    </a:p>
                    <a:p>
                      <a:pPr algn="ctr"/>
                      <a:r>
                        <a:rPr lang="pt-BR" b="0" dirty="0" smtClean="0"/>
                        <a:t>Planejamento</a:t>
                      </a:r>
                    </a:p>
                    <a:p>
                      <a:pPr algn="ctr"/>
                      <a:r>
                        <a:rPr lang="pt-BR" b="0" dirty="0" smtClean="0"/>
                        <a:t>Controle</a:t>
                      </a:r>
                    </a:p>
                    <a:p>
                      <a:pPr algn="ctr"/>
                      <a:r>
                        <a:rPr lang="pt-BR" b="0" dirty="0" smtClean="0"/>
                        <a:t>Gerir </a:t>
                      </a:r>
                    </a:p>
                    <a:p>
                      <a:pPr algn="ctr"/>
                      <a:r>
                        <a:rPr lang="pt-BR" b="0" dirty="0" smtClean="0"/>
                        <a:t>Organizar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u="sng" dirty="0" smtClean="0"/>
                        <a:t>ONDE</a:t>
                      </a:r>
                    </a:p>
                    <a:p>
                      <a:pPr algn="ctr"/>
                      <a:r>
                        <a:rPr lang="pt-BR" b="0" dirty="0" smtClean="0"/>
                        <a:t>Casa</a:t>
                      </a:r>
                    </a:p>
                    <a:p>
                      <a:pPr algn="ctr"/>
                      <a:r>
                        <a:rPr lang="pt-BR" b="0" dirty="0" smtClean="0"/>
                        <a:t>Indústria</a:t>
                      </a:r>
                    </a:p>
                    <a:p>
                      <a:pPr algn="ctr"/>
                      <a:r>
                        <a:rPr lang="pt-BR" b="0" dirty="0" smtClean="0"/>
                        <a:t>Cidade</a:t>
                      </a:r>
                    </a:p>
                    <a:p>
                      <a:pPr algn="ctr"/>
                      <a:r>
                        <a:rPr lang="pt-BR" b="0" dirty="0" smtClean="0"/>
                        <a:t>Órgãos</a:t>
                      </a:r>
                      <a:r>
                        <a:rPr lang="pt-BR" b="0" baseline="0" dirty="0" smtClean="0"/>
                        <a:t> (públicos ou privados)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baseline="0" dirty="0" smtClean="0"/>
                        <a:t>Floresta</a:t>
                      </a:r>
                      <a:r>
                        <a:rPr lang="pt-BR" b="0" dirty="0" smtClean="0"/>
                        <a:t> </a:t>
                      </a:r>
                    </a:p>
                    <a:p>
                      <a:pPr algn="ctr"/>
                      <a:r>
                        <a:rPr lang="pt-BR" b="0" baseline="0" dirty="0" smtClean="0"/>
                        <a:t>Terra indígena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u="sng" dirty="0" smtClean="0"/>
                        <a:t>COMO </a:t>
                      </a:r>
                    </a:p>
                    <a:p>
                      <a:pPr algn="ctr"/>
                      <a:r>
                        <a:rPr lang="pt-BR" b="0" dirty="0" smtClean="0"/>
                        <a:t>Orçamento doméstico/familiar</a:t>
                      </a:r>
                    </a:p>
                    <a:p>
                      <a:pPr algn="ctr"/>
                      <a:r>
                        <a:rPr lang="pt-BR" b="0" dirty="0" smtClean="0"/>
                        <a:t>Sistema</a:t>
                      </a:r>
                      <a:r>
                        <a:rPr lang="pt-BR" b="0" baseline="0" dirty="0" smtClean="0"/>
                        <a:t> de Gestão Integrado</a:t>
                      </a:r>
                    </a:p>
                    <a:p>
                      <a:pPr algn="ctr"/>
                      <a:r>
                        <a:rPr lang="pt-BR" b="0" baseline="0" dirty="0" smtClean="0"/>
                        <a:t>Plano diretor – </a:t>
                      </a:r>
                      <a:r>
                        <a:rPr lang="pt-BR" b="0" baseline="0" dirty="0" err="1" smtClean="0"/>
                        <a:t>zonemamento</a:t>
                      </a:r>
                      <a:endParaRPr lang="pt-BR" b="0" baseline="0" dirty="0" smtClean="0"/>
                    </a:p>
                    <a:p>
                      <a:pPr algn="ctr"/>
                      <a:r>
                        <a:rPr lang="pt-BR" b="0" baseline="0" dirty="0" smtClean="0"/>
                        <a:t>Regulamento interno</a:t>
                      </a:r>
                    </a:p>
                    <a:p>
                      <a:pPr algn="ctr"/>
                      <a:r>
                        <a:rPr lang="pt-BR" b="0" baseline="0" dirty="0" smtClean="0"/>
                        <a:t>Manejo sustentável </a:t>
                      </a:r>
                    </a:p>
                    <a:p>
                      <a:pPr algn="ctr"/>
                      <a:r>
                        <a:rPr lang="pt-BR" b="0" baseline="0" dirty="0" smtClean="0"/>
                        <a:t>Uso sustentável de  RN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QUANDO </a:t>
                      </a:r>
                    </a:p>
                    <a:p>
                      <a:pPr algn="ctr"/>
                      <a:endParaRPr lang="pt-BR" b="1" dirty="0" smtClean="0"/>
                    </a:p>
                    <a:p>
                      <a:pPr algn="ctr"/>
                      <a:r>
                        <a:rPr lang="pt-BR" b="0" dirty="0" smtClean="0"/>
                        <a:t>Nunca</a:t>
                      </a:r>
                    </a:p>
                    <a:p>
                      <a:pPr algn="ctr"/>
                      <a:r>
                        <a:rPr lang="pt-BR" b="0" dirty="0" smtClean="0"/>
                        <a:t>Às vezes</a:t>
                      </a:r>
                    </a:p>
                    <a:p>
                      <a:pPr algn="ctr"/>
                      <a:r>
                        <a:rPr lang="pt-BR" b="0" dirty="0" smtClean="0"/>
                        <a:t>Sempre</a:t>
                      </a:r>
                    </a:p>
                    <a:p>
                      <a:pPr algn="ctr"/>
                      <a:r>
                        <a:rPr lang="pt-BR" b="0" dirty="0" smtClean="0"/>
                        <a:t>Continuament</a:t>
                      </a:r>
                      <a:r>
                        <a:rPr lang="pt-BR" b="0" baseline="0" dirty="0" smtClean="0"/>
                        <a:t>e </a:t>
                      </a:r>
                      <a:endParaRPr lang="pt-BR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Redondear rectángulo de esquina diagonal"/>
          <p:cNvSpPr/>
          <p:nvPr/>
        </p:nvSpPr>
        <p:spPr>
          <a:xfrm>
            <a:off x="5148064" y="1484784"/>
            <a:ext cx="2448272" cy="64807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/>
              <a:t>GESTÃO</a:t>
            </a:r>
            <a:endParaRPr lang="pt-BR" sz="3200" b="1" dirty="0"/>
          </a:p>
        </p:txBody>
      </p:sp>
    </p:spTree>
    <p:extLst>
      <p:ext uri="{BB962C8B-B14F-4D97-AF65-F5344CB8AC3E}">
        <p14:creationId xmlns="" xmlns:p14="http://schemas.microsoft.com/office/powerpoint/2010/main" val="8668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77"/>
          <p:cNvSpPr/>
          <p:nvPr/>
        </p:nvSpPr>
        <p:spPr>
          <a:xfrm>
            <a:off x="8150352" y="0"/>
            <a:ext cx="99364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150352" y="0"/>
            <a:ext cx="99364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7619" y="1004062"/>
            <a:ext cx="345084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7619" y="1004062"/>
            <a:ext cx="345084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07619" y="1004062"/>
            <a:ext cx="345084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7619" y="1004062"/>
            <a:ext cx="345084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7619" y="1004062"/>
            <a:ext cx="345084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07619" y="1004062"/>
            <a:ext cx="345084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7619" y="1004062"/>
            <a:ext cx="345084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7619" y="1004062"/>
            <a:ext cx="345084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7619" y="1004062"/>
            <a:ext cx="345084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7619" y="1004062"/>
            <a:ext cx="345084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7619" y="1004062"/>
            <a:ext cx="345084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7619" y="1004062"/>
            <a:ext cx="345084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7619" y="1004062"/>
            <a:ext cx="345084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7619" y="1004062"/>
            <a:ext cx="345084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7619" y="1004062"/>
            <a:ext cx="3450844" cy="355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89073" y="1187577"/>
            <a:ext cx="107950" cy="116077"/>
          </a:xfrm>
          <a:custGeom>
            <a:avLst/>
            <a:gdLst/>
            <a:ahLst/>
            <a:cxnLst/>
            <a:rect l="l" t="t" r="r" b="b"/>
            <a:pathLst>
              <a:path w="107950" h="116077">
                <a:moveTo>
                  <a:pt x="30860" y="0"/>
                </a:moveTo>
                <a:lnTo>
                  <a:pt x="21300" y="82"/>
                </a:lnTo>
                <a:lnTo>
                  <a:pt x="7354" y="399"/>
                </a:lnTo>
                <a:lnTo>
                  <a:pt x="0" y="635"/>
                </a:lnTo>
                <a:lnTo>
                  <a:pt x="0" y="114426"/>
                </a:lnTo>
                <a:lnTo>
                  <a:pt x="14445" y="115543"/>
                </a:lnTo>
                <a:lnTo>
                  <a:pt x="26321" y="116039"/>
                </a:lnTo>
                <a:lnTo>
                  <a:pt x="30099" y="116077"/>
                </a:lnTo>
                <a:lnTo>
                  <a:pt x="46172" y="115482"/>
                </a:lnTo>
                <a:lnTo>
                  <a:pt x="60298" y="113692"/>
                </a:lnTo>
                <a:lnTo>
                  <a:pt x="72478" y="110701"/>
                </a:lnTo>
                <a:lnTo>
                  <a:pt x="82710" y="106500"/>
                </a:lnTo>
                <a:lnTo>
                  <a:pt x="89534" y="102235"/>
                </a:lnTo>
                <a:lnTo>
                  <a:pt x="97769" y="93922"/>
                </a:lnTo>
                <a:lnTo>
                  <a:pt x="103573" y="83216"/>
                </a:lnTo>
                <a:lnTo>
                  <a:pt x="106959" y="70116"/>
                </a:lnTo>
                <a:lnTo>
                  <a:pt x="107950" y="56134"/>
                </a:lnTo>
                <a:lnTo>
                  <a:pt x="106649" y="41183"/>
                </a:lnTo>
                <a:lnTo>
                  <a:pt x="102746" y="28645"/>
                </a:lnTo>
                <a:lnTo>
                  <a:pt x="96241" y="18503"/>
                </a:lnTo>
                <a:lnTo>
                  <a:pt x="90804" y="13335"/>
                </a:lnTo>
                <a:lnTo>
                  <a:pt x="82607" y="8389"/>
                </a:lnTo>
                <a:lnTo>
                  <a:pt x="72207" y="4585"/>
                </a:lnTo>
                <a:lnTo>
                  <a:pt x="59618" y="1921"/>
                </a:lnTo>
                <a:lnTo>
                  <a:pt x="44853" y="398"/>
                </a:lnTo>
                <a:lnTo>
                  <a:pt x="3086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38706" y="1109472"/>
            <a:ext cx="82804" cy="127253"/>
          </a:xfrm>
          <a:custGeom>
            <a:avLst/>
            <a:gdLst/>
            <a:ahLst/>
            <a:cxnLst/>
            <a:rect l="l" t="t" r="r" b="b"/>
            <a:pathLst>
              <a:path w="82804" h="127253">
                <a:moveTo>
                  <a:pt x="41401" y="0"/>
                </a:moveTo>
                <a:lnTo>
                  <a:pt x="0" y="127253"/>
                </a:lnTo>
                <a:lnTo>
                  <a:pt x="82804" y="127253"/>
                </a:lnTo>
                <a:lnTo>
                  <a:pt x="41401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53312" y="1057021"/>
            <a:ext cx="173990" cy="247903"/>
          </a:xfrm>
          <a:custGeom>
            <a:avLst/>
            <a:gdLst/>
            <a:ahLst/>
            <a:cxnLst/>
            <a:rect l="l" t="t" r="r" b="b"/>
            <a:pathLst>
              <a:path w="173990" h="247903">
                <a:moveTo>
                  <a:pt x="84709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09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90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9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89073" y="1056766"/>
            <a:ext cx="89407" cy="84709"/>
          </a:xfrm>
          <a:custGeom>
            <a:avLst/>
            <a:gdLst/>
            <a:ahLst/>
            <a:cxnLst/>
            <a:rect l="l" t="t" r="r" b="b"/>
            <a:pathLst>
              <a:path w="89407" h="84709">
                <a:moveTo>
                  <a:pt x="35051" y="0"/>
                </a:moveTo>
                <a:lnTo>
                  <a:pt x="23854" y="149"/>
                </a:lnTo>
                <a:lnTo>
                  <a:pt x="10959" y="599"/>
                </a:lnTo>
                <a:lnTo>
                  <a:pt x="0" y="1143"/>
                </a:lnTo>
                <a:lnTo>
                  <a:pt x="0" y="83693"/>
                </a:lnTo>
                <a:lnTo>
                  <a:pt x="12363" y="84359"/>
                </a:lnTo>
                <a:lnTo>
                  <a:pt x="25227" y="84686"/>
                </a:lnTo>
                <a:lnTo>
                  <a:pt x="29590" y="84709"/>
                </a:lnTo>
                <a:lnTo>
                  <a:pt x="48172" y="83413"/>
                </a:lnTo>
                <a:lnTo>
                  <a:pt x="63307" y="79528"/>
                </a:lnTo>
                <a:lnTo>
                  <a:pt x="74996" y="73053"/>
                </a:lnTo>
                <a:lnTo>
                  <a:pt x="83240" y="63988"/>
                </a:lnTo>
                <a:lnTo>
                  <a:pt x="88037" y="52333"/>
                </a:lnTo>
                <a:lnTo>
                  <a:pt x="89407" y="39750"/>
                </a:lnTo>
                <a:lnTo>
                  <a:pt x="87471" y="26155"/>
                </a:lnTo>
                <a:lnTo>
                  <a:pt x="81663" y="15400"/>
                </a:lnTo>
                <a:lnTo>
                  <a:pt x="71990" y="7481"/>
                </a:lnTo>
                <a:lnTo>
                  <a:pt x="58457" y="2392"/>
                </a:lnTo>
                <a:lnTo>
                  <a:pt x="41068" y="128"/>
                </a:lnTo>
                <a:lnTo>
                  <a:pt x="35051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738626" y="1008761"/>
            <a:ext cx="219837" cy="344550"/>
          </a:xfrm>
          <a:custGeom>
            <a:avLst/>
            <a:gdLst/>
            <a:ahLst/>
            <a:cxnLst/>
            <a:rect l="l" t="t" r="r" b="b"/>
            <a:pathLst>
              <a:path w="219837" h="344550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12363" y="1008761"/>
            <a:ext cx="285241" cy="344550"/>
          </a:xfrm>
          <a:custGeom>
            <a:avLst/>
            <a:gdLst/>
            <a:ahLst/>
            <a:cxnLst/>
            <a:rect l="l" t="t" r="r" b="b"/>
            <a:pathLst>
              <a:path w="285241" h="344550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22929" y="1008761"/>
            <a:ext cx="250824" cy="349250"/>
          </a:xfrm>
          <a:custGeom>
            <a:avLst/>
            <a:gdLst/>
            <a:ahLst/>
            <a:cxnLst/>
            <a:rect l="l" t="t" r="r" b="b"/>
            <a:pathLst>
              <a:path w="250825" h="349250">
                <a:moveTo>
                  <a:pt x="0" y="0"/>
                </a:moveTo>
                <a:lnTo>
                  <a:pt x="29337" y="0"/>
                </a:lnTo>
                <a:lnTo>
                  <a:pt x="192023" y="207899"/>
                </a:lnTo>
                <a:lnTo>
                  <a:pt x="192023" y="0"/>
                </a:lnTo>
                <a:lnTo>
                  <a:pt x="250824" y="0"/>
                </a:lnTo>
                <a:lnTo>
                  <a:pt x="250824" y="349250"/>
                </a:lnTo>
                <a:lnTo>
                  <a:pt x="225932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48610" y="1008761"/>
            <a:ext cx="219837" cy="344550"/>
          </a:xfrm>
          <a:custGeom>
            <a:avLst/>
            <a:gdLst/>
            <a:ahLst/>
            <a:cxnLst/>
            <a:rect l="l" t="t" r="r" b="b"/>
            <a:pathLst>
              <a:path w="219837" h="344550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6" y="290194"/>
                </a:lnTo>
                <a:lnTo>
                  <a:pt x="21729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715641" y="1008761"/>
            <a:ext cx="61086" cy="344550"/>
          </a:xfrm>
          <a:custGeom>
            <a:avLst/>
            <a:gdLst/>
            <a:ahLst/>
            <a:cxnLst/>
            <a:rect l="l" t="t" r="r" b="b"/>
            <a:pathLst>
              <a:path w="61086" h="344550">
                <a:moveTo>
                  <a:pt x="0" y="0"/>
                </a:moveTo>
                <a:lnTo>
                  <a:pt x="61086" y="0"/>
                </a:lnTo>
                <a:lnTo>
                  <a:pt x="61086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37714" y="1008761"/>
            <a:ext cx="351790" cy="349250"/>
          </a:xfrm>
          <a:custGeom>
            <a:avLst/>
            <a:gdLst/>
            <a:ahLst/>
            <a:cxnLst/>
            <a:rect l="l" t="t" r="r" b="b"/>
            <a:pathLst>
              <a:path w="351790" h="349250">
                <a:moveTo>
                  <a:pt x="69342" y="0"/>
                </a:moveTo>
                <a:lnTo>
                  <a:pt x="101854" y="0"/>
                </a:lnTo>
                <a:lnTo>
                  <a:pt x="176403" y="232155"/>
                </a:lnTo>
                <a:lnTo>
                  <a:pt x="249301" y="0"/>
                </a:lnTo>
                <a:lnTo>
                  <a:pt x="281432" y="0"/>
                </a:lnTo>
                <a:lnTo>
                  <a:pt x="351790" y="344804"/>
                </a:lnTo>
                <a:lnTo>
                  <a:pt x="292481" y="344804"/>
                </a:lnTo>
                <a:lnTo>
                  <a:pt x="256794" y="159003"/>
                </a:lnTo>
                <a:lnTo>
                  <a:pt x="187452" y="349250"/>
                </a:lnTo>
                <a:lnTo>
                  <a:pt x="165608" y="349250"/>
                </a:lnTo>
                <a:lnTo>
                  <a:pt x="96139" y="159003"/>
                </a:lnTo>
                <a:lnTo>
                  <a:pt x="59055" y="344804"/>
                </a:lnTo>
                <a:lnTo>
                  <a:pt x="0" y="344804"/>
                </a:lnTo>
                <a:lnTo>
                  <a:pt x="69342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173353" y="1008761"/>
            <a:ext cx="61137" cy="344550"/>
          </a:xfrm>
          <a:custGeom>
            <a:avLst/>
            <a:gdLst/>
            <a:ahLst/>
            <a:cxnLst/>
            <a:rect l="l" t="t" r="r" b="b"/>
            <a:pathLst>
              <a:path w="61137" h="344550">
                <a:moveTo>
                  <a:pt x="0" y="0"/>
                </a:moveTo>
                <a:lnTo>
                  <a:pt x="61137" y="0"/>
                </a:lnTo>
                <a:lnTo>
                  <a:pt x="6113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97851" y="1008761"/>
            <a:ext cx="219862" cy="344550"/>
          </a:xfrm>
          <a:custGeom>
            <a:avLst/>
            <a:gdLst/>
            <a:ahLst/>
            <a:cxnLst/>
            <a:rect l="l" t="t" r="r" b="b"/>
            <a:pathLst>
              <a:path w="219862" h="344550">
                <a:moveTo>
                  <a:pt x="0" y="0"/>
                </a:moveTo>
                <a:lnTo>
                  <a:pt x="219862" y="0"/>
                </a:lnTo>
                <a:lnTo>
                  <a:pt x="219862" y="54355"/>
                </a:lnTo>
                <a:lnTo>
                  <a:pt x="61137" y="54355"/>
                </a:lnTo>
                <a:lnTo>
                  <a:pt x="61137" y="135000"/>
                </a:lnTo>
                <a:lnTo>
                  <a:pt x="174955" y="135000"/>
                </a:lnTo>
                <a:lnTo>
                  <a:pt x="174955" y="186943"/>
                </a:lnTo>
                <a:lnTo>
                  <a:pt x="61137" y="186943"/>
                </a:lnTo>
                <a:lnTo>
                  <a:pt x="61137" y="290194"/>
                </a:lnTo>
                <a:lnTo>
                  <a:pt x="217284" y="290194"/>
                </a:lnTo>
                <a:lnTo>
                  <a:pt x="217284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7619" y="1008761"/>
            <a:ext cx="351790" cy="349250"/>
          </a:xfrm>
          <a:custGeom>
            <a:avLst/>
            <a:gdLst/>
            <a:ahLst/>
            <a:cxnLst/>
            <a:rect l="l" t="t" r="r" b="b"/>
            <a:pathLst>
              <a:path w="351790" h="349250">
                <a:moveTo>
                  <a:pt x="69367" y="0"/>
                </a:moveTo>
                <a:lnTo>
                  <a:pt x="101828" y="0"/>
                </a:lnTo>
                <a:lnTo>
                  <a:pt x="176364" y="232155"/>
                </a:lnTo>
                <a:lnTo>
                  <a:pt x="249262" y="0"/>
                </a:lnTo>
                <a:lnTo>
                  <a:pt x="281482" y="0"/>
                </a:lnTo>
                <a:lnTo>
                  <a:pt x="351790" y="344804"/>
                </a:lnTo>
                <a:lnTo>
                  <a:pt x="292531" y="344804"/>
                </a:lnTo>
                <a:lnTo>
                  <a:pt x="256781" y="159003"/>
                </a:lnTo>
                <a:lnTo>
                  <a:pt x="187413" y="349250"/>
                </a:lnTo>
                <a:lnTo>
                  <a:pt x="165544" y="349250"/>
                </a:lnTo>
                <a:lnTo>
                  <a:pt x="96177" y="159003"/>
                </a:lnTo>
                <a:lnTo>
                  <a:pt x="59029" y="344804"/>
                </a:lnTo>
                <a:lnTo>
                  <a:pt x="0" y="344804"/>
                </a:lnTo>
                <a:lnTo>
                  <a:pt x="69367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27986" y="1005713"/>
            <a:ext cx="232537" cy="347599"/>
          </a:xfrm>
          <a:custGeom>
            <a:avLst/>
            <a:gdLst/>
            <a:ahLst/>
            <a:cxnLst/>
            <a:rect l="l" t="t" r="r" b="b"/>
            <a:pathLst>
              <a:path w="232537" h="347599">
                <a:moveTo>
                  <a:pt x="97536" y="0"/>
                </a:moveTo>
                <a:lnTo>
                  <a:pt x="112731" y="495"/>
                </a:lnTo>
                <a:lnTo>
                  <a:pt x="126917" y="1978"/>
                </a:lnTo>
                <a:lnTo>
                  <a:pt x="140095" y="4444"/>
                </a:lnTo>
                <a:lnTo>
                  <a:pt x="152264" y="7888"/>
                </a:lnTo>
                <a:lnTo>
                  <a:pt x="163424" y="12306"/>
                </a:lnTo>
                <a:lnTo>
                  <a:pt x="173575" y="17692"/>
                </a:lnTo>
                <a:lnTo>
                  <a:pt x="181356" y="22987"/>
                </a:lnTo>
                <a:lnTo>
                  <a:pt x="191073" y="31646"/>
                </a:lnTo>
                <a:lnTo>
                  <a:pt x="198907" y="41532"/>
                </a:lnTo>
                <a:lnTo>
                  <a:pt x="204861" y="52646"/>
                </a:lnTo>
                <a:lnTo>
                  <a:pt x="208940" y="64987"/>
                </a:lnTo>
                <a:lnTo>
                  <a:pt x="211147" y="78555"/>
                </a:lnTo>
                <a:lnTo>
                  <a:pt x="211581" y="88519"/>
                </a:lnTo>
                <a:lnTo>
                  <a:pt x="210433" y="101379"/>
                </a:lnTo>
                <a:lnTo>
                  <a:pt x="206985" y="113344"/>
                </a:lnTo>
                <a:lnTo>
                  <a:pt x="201229" y="124408"/>
                </a:lnTo>
                <a:lnTo>
                  <a:pt x="193159" y="134570"/>
                </a:lnTo>
                <a:lnTo>
                  <a:pt x="182769" y="143824"/>
                </a:lnTo>
                <a:lnTo>
                  <a:pt x="170052" y="152169"/>
                </a:lnTo>
                <a:lnTo>
                  <a:pt x="168275" y="153162"/>
                </a:lnTo>
                <a:lnTo>
                  <a:pt x="181966" y="158807"/>
                </a:lnTo>
                <a:lnTo>
                  <a:pt x="194022" y="165669"/>
                </a:lnTo>
                <a:lnTo>
                  <a:pt x="204441" y="173747"/>
                </a:lnTo>
                <a:lnTo>
                  <a:pt x="213222" y="183041"/>
                </a:lnTo>
                <a:lnTo>
                  <a:pt x="220364" y="193552"/>
                </a:lnTo>
                <a:lnTo>
                  <a:pt x="225865" y="205279"/>
                </a:lnTo>
                <a:lnTo>
                  <a:pt x="229726" y="218222"/>
                </a:lnTo>
                <a:lnTo>
                  <a:pt x="231943" y="232382"/>
                </a:lnTo>
                <a:lnTo>
                  <a:pt x="232537" y="245363"/>
                </a:lnTo>
                <a:lnTo>
                  <a:pt x="231698" y="259324"/>
                </a:lnTo>
                <a:lnTo>
                  <a:pt x="229182" y="272381"/>
                </a:lnTo>
                <a:lnTo>
                  <a:pt x="224985" y="284532"/>
                </a:lnTo>
                <a:lnTo>
                  <a:pt x="219103" y="295773"/>
                </a:lnTo>
                <a:lnTo>
                  <a:pt x="211536" y="306103"/>
                </a:lnTo>
                <a:lnTo>
                  <a:pt x="202279" y="315518"/>
                </a:lnTo>
                <a:lnTo>
                  <a:pt x="187212" y="326755"/>
                </a:lnTo>
                <a:lnTo>
                  <a:pt x="176713" y="332631"/>
                </a:lnTo>
                <a:lnTo>
                  <a:pt x="165480" y="337539"/>
                </a:lnTo>
                <a:lnTo>
                  <a:pt x="153516" y="341477"/>
                </a:lnTo>
                <a:lnTo>
                  <a:pt x="140822" y="344444"/>
                </a:lnTo>
                <a:lnTo>
                  <a:pt x="127400" y="346437"/>
                </a:lnTo>
                <a:lnTo>
                  <a:pt x="113253" y="347455"/>
                </a:lnTo>
                <a:lnTo>
                  <a:pt x="105282" y="347599"/>
                </a:lnTo>
                <a:lnTo>
                  <a:pt x="0" y="347599"/>
                </a:lnTo>
                <a:lnTo>
                  <a:pt x="0" y="3301"/>
                </a:lnTo>
                <a:lnTo>
                  <a:pt x="17393" y="2511"/>
                </a:lnTo>
                <a:lnTo>
                  <a:pt x="33380" y="1824"/>
                </a:lnTo>
                <a:lnTo>
                  <a:pt x="47961" y="1245"/>
                </a:lnTo>
                <a:lnTo>
                  <a:pt x="61135" y="774"/>
                </a:lnTo>
                <a:lnTo>
                  <a:pt x="72903" y="413"/>
                </a:lnTo>
                <a:lnTo>
                  <a:pt x="92218" y="27"/>
                </a:lnTo>
                <a:lnTo>
                  <a:pt x="9753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729358" y="1004062"/>
            <a:ext cx="302641" cy="349250"/>
          </a:xfrm>
          <a:custGeom>
            <a:avLst/>
            <a:gdLst/>
            <a:ahLst/>
            <a:cxnLst/>
            <a:rect l="l" t="t" r="r" b="b"/>
            <a:pathLst>
              <a:path w="302641" h="349250">
                <a:moveTo>
                  <a:pt x="137414" y="0"/>
                </a:moveTo>
                <a:lnTo>
                  <a:pt x="164211" y="0"/>
                </a:lnTo>
                <a:lnTo>
                  <a:pt x="302641" y="349250"/>
                </a:lnTo>
                <a:lnTo>
                  <a:pt x="235204" y="349250"/>
                </a:lnTo>
                <a:lnTo>
                  <a:pt x="210058" y="279400"/>
                </a:lnTo>
                <a:lnTo>
                  <a:pt x="91948" y="279400"/>
                </a:lnTo>
                <a:lnTo>
                  <a:pt x="67945" y="349250"/>
                </a:lnTo>
                <a:lnTo>
                  <a:pt x="0" y="349250"/>
                </a:lnTo>
                <a:lnTo>
                  <a:pt x="137414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89812" y="1002664"/>
            <a:ext cx="300990" cy="356488"/>
          </a:xfrm>
          <a:custGeom>
            <a:avLst/>
            <a:gdLst/>
            <a:ahLst/>
            <a:cxnLst/>
            <a:rect l="l" t="t" r="r" b="b"/>
            <a:pathLst>
              <a:path w="300990" h="356488">
                <a:moveTo>
                  <a:pt x="148209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90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9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09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9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24144" y="1916811"/>
            <a:ext cx="2008377" cy="2092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pSp>
        <p:nvGrpSpPr>
          <p:cNvPr id="79" name="80 Grupo"/>
          <p:cNvGrpSpPr/>
          <p:nvPr/>
        </p:nvGrpSpPr>
        <p:grpSpPr>
          <a:xfrm>
            <a:off x="539546" y="1916811"/>
            <a:ext cx="4752543" cy="2376297"/>
            <a:chOff x="539546" y="1916811"/>
            <a:chExt cx="4752543" cy="2376297"/>
          </a:xfrm>
        </p:grpSpPr>
        <p:sp>
          <p:nvSpPr>
            <p:cNvPr id="44" name="object 44"/>
            <p:cNvSpPr/>
            <p:nvPr/>
          </p:nvSpPr>
          <p:spPr>
            <a:xfrm>
              <a:off x="539546" y="1916811"/>
              <a:ext cx="4752543" cy="2376297"/>
            </a:xfrm>
            <a:custGeom>
              <a:avLst/>
              <a:gdLst/>
              <a:ahLst/>
              <a:cxnLst/>
              <a:rect l="l" t="t" r="r" b="b"/>
              <a:pathLst>
                <a:path w="4752543" h="2376296">
                  <a:moveTo>
                    <a:pt x="0" y="396113"/>
                  </a:moveTo>
                  <a:lnTo>
                    <a:pt x="1312" y="363618"/>
                  </a:lnTo>
                  <a:lnTo>
                    <a:pt x="5183" y="331848"/>
                  </a:lnTo>
                  <a:lnTo>
                    <a:pt x="11510" y="300904"/>
                  </a:lnTo>
                  <a:lnTo>
                    <a:pt x="20190" y="270889"/>
                  </a:lnTo>
                  <a:lnTo>
                    <a:pt x="31123" y="241905"/>
                  </a:lnTo>
                  <a:lnTo>
                    <a:pt x="44206" y="214052"/>
                  </a:lnTo>
                  <a:lnTo>
                    <a:pt x="59337" y="187433"/>
                  </a:lnTo>
                  <a:lnTo>
                    <a:pt x="76414" y="162150"/>
                  </a:lnTo>
                  <a:lnTo>
                    <a:pt x="95336" y="138304"/>
                  </a:lnTo>
                  <a:lnTo>
                    <a:pt x="116000" y="115998"/>
                  </a:lnTo>
                  <a:lnTo>
                    <a:pt x="138304" y="95333"/>
                  </a:lnTo>
                  <a:lnTo>
                    <a:pt x="162147" y="76411"/>
                  </a:lnTo>
                  <a:lnTo>
                    <a:pt x="187427" y="59333"/>
                  </a:lnTo>
                  <a:lnTo>
                    <a:pt x="214041" y="44203"/>
                  </a:lnTo>
                  <a:lnTo>
                    <a:pt x="241889" y="31120"/>
                  </a:lnTo>
                  <a:lnTo>
                    <a:pt x="270867" y="20188"/>
                  </a:lnTo>
                  <a:lnTo>
                    <a:pt x="300874" y="11509"/>
                  </a:lnTo>
                  <a:lnTo>
                    <a:pt x="331808" y="5182"/>
                  </a:lnTo>
                  <a:lnTo>
                    <a:pt x="363567" y="1312"/>
                  </a:lnTo>
                  <a:lnTo>
                    <a:pt x="396049" y="0"/>
                  </a:lnTo>
                  <a:lnTo>
                    <a:pt x="4356430" y="0"/>
                  </a:lnTo>
                  <a:lnTo>
                    <a:pt x="4388924" y="1312"/>
                  </a:lnTo>
                  <a:lnTo>
                    <a:pt x="4420694" y="5182"/>
                  </a:lnTo>
                  <a:lnTo>
                    <a:pt x="4451638" y="11509"/>
                  </a:lnTo>
                  <a:lnTo>
                    <a:pt x="4481653" y="20188"/>
                  </a:lnTo>
                  <a:lnTo>
                    <a:pt x="4510637" y="31120"/>
                  </a:lnTo>
                  <a:lnTo>
                    <a:pt x="4538490" y="44203"/>
                  </a:lnTo>
                  <a:lnTo>
                    <a:pt x="4565109" y="59333"/>
                  </a:lnTo>
                  <a:lnTo>
                    <a:pt x="4590392" y="76411"/>
                  </a:lnTo>
                  <a:lnTo>
                    <a:pt x="4614238" y="95333"/>
                  </a:lnTo>
                  <a:lnTo>
                    <a:pt x="4636544" y="115998"/>
                  </a:lnTo>
                  <a:lnTo>
                    <a:pt x="4657209" y="138304"/>
                  </a:lnTo>
                  <a:lnTo>
                    <a:pt x="4676131" y="162150"/>
                  </a:lnTo>
                  <a:lnTo>
                    <a:pt x="4693209" y="187433"/>
                  </a:lnTo>
                  <a:lnTo>
                    <a:pt x="4708339" y="214052"/>
                  </a:lnTo>
                  <a:lnTo>
                    <a:pt x="4721422" y="241905"/>
                  </a:lnTo>
                  <a:lnTo>
                    <a:pt x="4732354" y="270889"/>
                  </a:lnTo>
                  <a:lnTo>
                    <a:pt x="4741034" y="300904"/>
                  </a:lnTo>
                  <a:lnTo>
                    <a:pt x="4747360" y="331848"/>
                  </a:lnTo>
                  <a:lnTo>
                    <a:pt x="4751230" y="363618"/>
                  </a:lnTo>
                  <a:lnTo>
                    <a:pt x="4752543" y="396113"/>
                  </a:lnTo>
                  <a:lnTo>
                    <a:pt x="4752543" y="1980183"/>
                  </a:lnTo>
                  <a:lnTo>
                    <a:pt x="4751230" y="2012678"/>
                  </a:lnTo>
                  <a:lnTo>
                    <a:pt x="4747360" y="2044448"/>
                  </a:lnTo>
                  <a:lnTo>
                    <a:pt x="4741034" y="2075392"/>
                  </a:lnTo>
                  <a:lnTo>
                    <a:pt x="4732354" y="2105407"/>
                  </a:lnTo>
                  <a:lnTo>
                    <a:pt x="4721422" y="2134391"/>
                  </a:lnTo>
                  <a:lnTo>
                    <a:pt x="4708339" y="2162244"/>
                  </a:lnTo>
                  <a:lnTo>
                    <a:pt x="4693209" y="2188863"/>
                  </a:lnTo>
                  <a:lnTo>
                    <a:pt x="4676131" y="2214146"/>
                  </a:lnTo>
                  <a:lnTo>
                    <a:pt x="4657209" y="2237992"/>
                  </a:lnTo>
                  <a:lnTo>
                    <a:pt x="4636544" y="2260298"/>
                  </a:lnTo>
                  <a:lnTo>
                    <a:pt x="4614238" y="2280963"/>
                  </a:lnTo>
                  <a:lnTo>
                    <a:pt x="4590392" y="2299885"/>
                  </a:lnTo>
                  <a:lnTo>
                    <a:pt x="4565109" y="2316963"/>
                  </a:lnTo>
                  <a:lnTo>
                    <a:pt x="4538490" y="2332093"/>
                  </a:lnTo>
                  <a:lnTo>
                    <a:pt x="4510637" y="2345176"/>
                  </a:lnTo>
                  <a:lnTo>
                    <a:pt x="4481653" y="2356108"/>
                  </a:lnTo>
                  <a:lnTo>
                    <a:pt x="4451638" y="2364787"/>
                  </a:lnTo>
                  <a:lnTo>
                    <a:pt x="4420694" y="2371114"/>
                  </a:lnTo>
                  <a:lnTo>
                    <a:pt x="4388924" y="2374984"/>
                  </a:lnTo>
                  <a:lnTo>
                    <a:pt x="4356430" y="2376297"/>
                  </a:lnTo>
                  <a:lnTo>
                    <a:pt x="396049" y="2376297"/>
                  </a:lnTo>
                  <a:lnTo>
                    <a:pt x="363567" y="2374984"/>
                  </a:lnTo>
                  <a:lnTo>
                    <a:pt x="331808" y="2371114"/>
                  </a:lnTo>
                  <a:lnTo>
                    <a:pt x="300874" y="2364787"/>
                  </a:lnTo>
                  <a:lnTo>
                    <a:pt x="270867" y="2356108"/>
                  </a:lnTo>
                  <a:lnTo>
                    <a:pt x="241889" y="2345176"/>
                  </a:lnTo>
                  <a:lnTo>
                    <a:pt x="214041" y="2332093"/>
                  </a:lnTo>
                  <a:lnTo>
                    <a:pt x="187427" y="2316963"/>
                  </a:lnTo>
                  <a:lnTo>
                    <a:pt x="162147" y="2299885"/>
                  </a:lnTo>
                  <a:lnTo>
                    <a:pt x="138304" y="2280963"/>
                  </a:lnTo>
                  <a:lnTo>
                    <a:pt x="116000" y="2260298"/>
                  </a:lnTo>
                  <a:lnTo>
                    <a:pt x="95336" y="2237992"/>
                  </a:lnTo>
                  <a:lnTo>
                    <a:pt x="76414" y="2214146"/>
                  </a:lnTo>
                  <a:lnTo>
                    <a:pt x="59337" y="2188863"/>
                  </a:lnTo>
                  <a:lnTo>
                    <a:pt x="44206" y="2162244"/>
                  </a:lnTo>
                  <a:lnTo>
                    <a:pt x="31123" y="2134391"/>
                  </a:lnTo>
                  <a:lnTo>
                    <a:pt x="20190" y="2105407"/>
                  </a:lnTo>
                  <a:lnTo>
                    <a:pt x="11510" y="2075392"/>
                  </a:lnTo>
                  <a:lnTo>
                    <a:pt x="5183" y="2044448"/>
                  </a:lnTo>
                  <a:lnTo>
                    <a:pt x="1312" y="2012678"/>
                  </a:lnTo>
                  <a:lnTo>
                    <a:pt x="0" y="1980183"/>
                  </a:lnTo>
                  <a:lnTo>
                    <a:pt x="0" y="396113"/>
                  </a:lnTo>
                  <a:close/>
                </a:path>
              </a:pathLst>
            </a:custGeom>
            <a:ln w="39999">
              <a:solidFill>
                <a:srgbClr val="DE6C36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80" name="78 Grupo"/>
            <p:cNvGrpSpPr/>
            <p:nvPr/>
          </p:nvGrpSpPr>
          <p:grpSpPr>
            <a:xfrm>
              <a:off x="750214" y="2033575"/>
              <a:ext cx="4333896" cy="2175129"/>
              <a:chOff x="750214" y="2033575"/>
              <a:chExt cx="4333896" cy="2175129"/>
            </a:xfrm>
          </p:grpSpPr>
          <p:sp>
            <p:nvSpPr>
              <p:cNvPr id="42" name="object 42"/>
              <p:cNvSpPr txBox="1"/>
              <p:nvPr/>
            </p:nvSpPr>
            <p:spPr>
              <a:xfrm>
                <a:off x="750214" y="2033575"/>
                <a:ext cx="4333896" cy="1351914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513181" marR="515006" algn="ctr">
                  <a:lnSpc>
                    <a:spcPts val="1955"/>
                  </a:lnSpc>
                  <a:spcBef>
                    <a:spcPts val="97"/>
                  </a:spcBef>
                </a:pPr>
                <a:r>
                  <a:rPr sz="1800" b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Me</a:t>
                </a:r>
                <a:r>
                  <a:rPr sz="1800" b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i</a:t>
                </a:r>
                <a:r>
                  <a:rPr sz="1800" b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o</a:t>
                </a:r>
                <a:r>
                  <a:rPr sz="1800" b="1" spc="-25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 </a:t>
                </a:r>
                <a:r>
                  <a:rPr sz="1800" b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a</a:t>
                </a:r>
                <a:r>
                  <a:rPr sz="1800" b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m</a:t>
                </a:r>
                <a:r>
                  <a:rPr sz="1800" b="1" spc="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b</a:t>
                </a:r>
                <a:r>
                  <a:rPr sz="1800" b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i</a:t>
                </a:r>
                <a:r>
                  <a:rPr sz="1800" b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e</a:t>
                </a:r>
                <a:r>
                  <a:rPr sz="1800" b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n</a:t>
                </a:r>
                <a:r>
                  <a:rPr sz="1800" b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t</a:t>
                </a:r>
                <a:r>
                  <a:rPr sz="1800" b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e</a:t>
                </a:r>
                <a:r>
                  <a:rPr sz="1800" b="1" spc="3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 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é</a:t>
                </a:r>
                <a:r>
                  <a:rPr sz="1800" i="1" spc="-1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 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o </a:t>
                </a:r>
                <a:r>
                  <a:rPr sz="1800" i="1" spc="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c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o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n</a:t>
                </a:r>
                <a:r>
                  <a:rPr sz="1800" i="1" spc="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j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u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n</a:t>
                </a:r>
                <a:r>
                  <a:rPr sz="1800" i="1" spc="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t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o</a:t>
                </a:r>
                <a:r>
                  <a:rPr sz="1800" i="1" spc="-6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 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d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e</a:t>
                </a:r>
                <a:endParaRPr sz="1800" dirty="0">
                  <a:latin typeface="Trebuchet MS"/>
                  <a:cs typeface="Trebuchet MS"/>
                </a:endParaRPr>
              </a:p>
              <a:p>
                <a:pPr indent="5153" algn="ctr">
                  <a:lnSpc>
                    <a:spcPct val="100050"/>
                  </a:lnSpc>
                </a:pPr>
                <a:r>
                  <a:rPr sz="1800" i="1" spc="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c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o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ndi</a:t>
                </a:r>
                <a:r>
                  <a:rPr sz="1800" i="1" spc="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ç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õe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s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,</a:t>
                </a:r>
                <a:r>
                  <a:rPr sz="1800" i="1" spc="-5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 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l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e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i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s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, influ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ê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n</a:t>
                </a:r>
                <a:r>
                  <a:rPr sz="1800" i="1" spc="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c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i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a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s e</a:t>
                </a:r>
                <a:r>
                  <a:rPr sz="1800" i="1" spc="-1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 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in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t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er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a</a:t>
                </a:r>
                <a:r>
                  <a:rPr sz="1800" i="1" spc="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ç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õe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s 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d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e</a:t>
                </a:r>
                <a:r>
                  <a:rPr sz="1800" i="1" spc="-4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 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or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d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e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m fí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s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i</a:t>
                </a:r>
                <a:r>
                  <a:rPr sz="1800" i="1" spc="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c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a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,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 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qu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í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m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i</a:t>
                </a:r>
                <a:r>
                  <a:rPr sz="1800" i="1" spc="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c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a</a:t>
                </a:r>
                <a:r>
                  <a:rPr sz="1800" i="1" spc="-2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 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e 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b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i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o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l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ó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g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i</a:t>
                </a:r>
                <a:r>
                  <a:rPr sz="1800" i="1" spc="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c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a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,</a:t>
                </a:r>
                <a:r>
                  <a:rPr sz="1800" i="1" spc="-2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 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qu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e 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p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erm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i</a:t>
                </a:r>
                <a:r>
                  <a:rPr sz="1800" i="1" spc="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t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e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,</a:t>
                </a:r>
                <a:r>
                  <a:rPr sz="1800" i="1" spc="-2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 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a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b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r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i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g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a e</a:t>
                </a:r>
                <a:r>
                  <a:rPr sz="1800" i="1" spc="-1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 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re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g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e a 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v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ida</a:t>
                </a:r>
                <a:r>
                  <a:rPr sz="1800" i="1" spc="-1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 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e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m </a:t>
                </a:r>
                <a:r>
                  <a:rPr sz="1800" i="1" spc="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t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o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d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a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s</a:t>
                </a:r>
                <a:r>
                  <a:rPr sz="1800" i="1" spc="-2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 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a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s 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s</a:t>
                </a:r>
                <a:r>
                  <a:rPr sz="1800" i="1" spc="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u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a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s</a:t>
                </a:r>
                <a:r>
                  <a:rPr sz="1800" i="1" spc="-1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 </a:t>
                </a:r>
                <a:r>
                  <a:rPr sz="1800" i="1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f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o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rm</a:t>
                </a:r>
                <a:r>
                  <a:rPr sz="1800" i="1" spc="-9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a</a:t>
                </a:r>
                <a:r>
                  <a:rPr sz="1800" i="1" spc="-4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s</a:t>
                </a:r>
                <a:r>
                  <a:rPr sz="1800" spc="0" dirty="0" smtClean="0">
                    <a:solidFill>
                      <a:srgbClr val="946104"/>
                    </a:solidFill>
                    <a:latin typeface="Trebuchet MS"/>
                    <a:cs typeface="Trebuchet MS"/>
                  </a:rPr>
                  <a:t>.</a:t>
                </a:r>
                <a:endParaRPr sz="1800" dirty="0">
                  <a:latin typeface="Trebuchet MS"/>
                  <a:cs typeface="Trebuchet MS"/>
                </a:endParaRPr>
              </a:p>
            </p:txBody>
          </p:sp>
          <p:sp>
            <p:nvSpPr>
              <p:cNvPr id="41" name="object 41"/>
              <p:cNvSpPr txBox="1"/>
              <p:nvPr/>
            </p:nvSpPr>
            <p:spPr>
              <a:xfrm>
                <a:off x="987958" y="3680138"/>
                <a:ext cx="839778" cy="254304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2700">
                  <a:lnSpc>
                    <a:spcPts val="1955"/>
                  </a:lnSpc>
                  <a:spcBef>
                    <a:spcPts val="97"/>
                  </a:spcBef>
                </a:pPr>
                <a:r>
                  <a:rPr sz="1800" b="1" spc="-94" dirty="0" smtClean="0">
                    <a:latin typeface="Trebuchet MS"/>
                    <a:cs typeface="Trebuchet MS"/>
                  </a:rPr>
                  <a:t>P</a:t>
                </a:r>
                <a:r>
                  <a:rPr sz="1800" b="1" spc="-9" dirty="0" smtClean="0">
                    <a:latin typeface="Trebuchet MS"/>
                    <a:cs typeface="Trebuchet MS"/>
                  </a:rPr>
                  <a:t>o</a:t>
                </a:r>
                <a:r>
                  <a:rPr sz="1800" b="1" spc="0" dirty="0" smtClean="0">
                    <a:latin typeface="Trebuchet MS"/>
                    <a:cs typeface="Trebuchet MS"/>
                  </a:rPr>
                  <a:t>l</a:t>
                </a:r>
                <a:r>
                  <a:rPr sz="1800" b="1" spc="-14" dirty="0" smtClean="0">
                    <a:latin typeface="Trebuchet MS"/>
                    <a:cs typeface="Trebuchet MS"/>
                  </a:rPr>
                  <a:t>í</a:t>
                </a:r>
                <a:r>
                  <a:rPr sz="1800" b="1" spc="4" dirty="0" smtClean="0">
                    <a:latin typeface="Trebuchet MS"/>
                    <a:cs typeface="Trebuchet MS"/>
                  </a:rPr>
                  <a:t>t</a:t>
                </a:r>
                <a:r>
                  <a:rPr sz="1800" b="1" spc="-9" dirty="0" smtClean="0">
                    <a:latin typeface="Trebuchet MS"/>
                    <a:cs typeface="Trebuchet MS"/>
                  </a:rPr>
                  <a:t>ic</a:t>
                </a:r>
                <a:r>
                  <a:rPr sz="1800" b="1" spc="0" dirty="0" smtClean="0">
                    <a:latin typeface="Trebuchet MS"/>
                    <a:cs typeface="Trebuchet MS"/>
                  </a:rPr>
                  <a:t>a</a:t>
                </a:r>
                <a:endParaRPr sz="1800" dirty="0">
                  <a:latin typeface="Trebuchet MS"/>
                  <a:cs typeface="Trebuchet MS"/>
                </a:endParaRPr>
              </a:p>
            </p:txBody>
          </p:sp>
          <p:sp>
            <p:nvSpPr>
              <p:cNvPr id="40" name="object 40"/>
              <p:cNvSpPr txBox="1"/>
              <p:nvPr/>
            </p:nvSpPr>
            <p:spPr>
              <a:xfrm>
                <a:off x="1838706" y="3680138"/>
                <a:ext cx="3038678" cy="254304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2700">
                  <a:lnSpc>
                    <a:spcPts val="1955"/>
                  </a:lnSpc>
                  <a:spcBef>
                    <a:spcPts val="97"/>
                  </a:spcBef>
                </a:pPr>
                <a:r>
                  <a:rPr sz="1800" b="1" spc="0" dirty="0" smtClean="0">
                    <a:latin typeface="Trebuchet MS"/>
                    <a:cs typeface="Trebuchet MS"/>
                  </a:rPr>
                  <a:t>Na</a:t>
                </a:r>
                <a:r>
                  <a:rPr sz="1800" b="1" spc="-14" dirty="0" smtClean="0">
                    <a:latin typeface="Trebuchet MS"/>
                    <a:cs typeface="Trebuchet MS"/>
                  </a:rPr>
                  <a:t>c</a:t>
                </a:r>
                <a:r>
                  <a:rPr sz="1800" b="1" spc="-9" dirty="0" smtClean="0">
                    <a:latin typeface="Trebuchet MS"/>
                    <a:cs typeface="Trebuchet MS"/>
                  </a:rPr>
                  <a:t>ion</a:t>
                </a:r>
                <a:r>
                  <a:rPr sz="1800" b="1" spc="0" dirty="0" smtClean="0">
                    <a:latin typeface="Trebuchet MS"/>
                    <a:cs typeface="Trebuchet MS"/>
                  </a:rPr>
                  <a:t>al</a:t>
                </a:r>
                <a:r>
                  <a:rPr sz="1800" b="1" spc="29" dirty="0" smtClean="0">
                    <a:latin typeface="Trebuchet MS"/>
                    <a:cs typeface="Trebuchet MS"/>
                  </a:rPr>
                  <a:t> </a:t>
                </a:r>
                <a:r>
                  <a:rPr sz="1800" b="1" spc="9" dirty="0" smtClean="0">
                    <a:latin typeface="Trebuchet MS"/>
                    <a:cs typeface="Trebuchet MS"/>
                  </a:rPr>
                  <a:t>d</a:t>
                </a:r>
                <a:r>
                  <a:rPr sz="1800" b="1" spc="0" dirty="0" smtClean="0">
                    <a:latin typeface="Trebuchet MS"/>
                    <a:cs typeface="Trebuchet MS"/>
                  </a:rPr>
                  <a:t>e </a:t>
                </a:r>
                <a:r>
                  <a:rPr sz="1800" b="1" spc="4" dirty="0" smtClean="0">
                    <a:latin typeface="Trebuchet MS"/>
                    <a:cs typeface="Trebuchet MS"/>
                  </a:rPr>
                  <a:t>M</a:t>
                </a:r>
                <a:r>
                  <a:rPr sz="1800" b="1" spc="0" dirty="0" smtClean="0">
                    <a:latin typeface="Trebuchet MS"/>
                    <a:cs typeface="Trebuchet MS"/>
                  </a:rPr>
                  <a:t>e</a:t>
                </a:r>
                <a:r>
                  <a:rPr sz="1800" b="1" spc="-14" dirty="0" smtClean="0">
                    <a:latin typeface="Trebuchet MS"/>
                    <a:cs typeface="Trebuchet MS"/>
                  </a:rPr>
                  <a:t>i</a:t>
                </a:r>
                <a:r>
                  <a:rPr sz="1800" b="1" spc="0" dirty="0" smtClean="0">
                    <a:latin typeface="Trebuchet MS"/>
                    <a:cs typeface="Trebuchet MS"/>
                  </a:rPr>
                  <a:t>o</a:t>
                </a:r>
                <a:r>
                  <a:rPr sz="1800" b="1" spc="-119" dirty="0" smtClean="0">
                    <a:latin typeface="Trebuchet MS"/>
                    <a:cs typeface="Trebuchet MS"/>
                  </a:rPr>
                  <a:t> </a:t>
                </a:r>
                <a:r>
                  <a:rPr sz="1800" b="1" spc="-14" dirty="0" smtClean="0">
                    <a:latin typeface="Trebuchet MS"/>
                    <a:cs typeface="Trebuchet MS"/>
                  </a:rPr>
                  <a:t>Am</a:t>
                </a:r>
                <a:r>
                  <a:rPr sz="1800" b="1" spc="4" dirty="0" smtClean="0">
                    <a:latin typeface="Trebuchet MS"/>
                    <a:cs typeface="Trebuchet MS"/>
                  </a:rPr>
                  <a:t>b</a:t>
                </a:r>
                <a:r>
                  <a:rPr sz="1800" b="1" spc="-9" dirty="0" smtClean="0">
                    <a:latin typeface="Trebuchet MS"/>
                    <a:cs typeface="Trebuchet MS"/>
                  </a:rPr>
                  <a:t>i</a:t>
                </a:r>
                <a:r>
                  <a:rPr sz="1800" b="1" spc="0" dirty="0" smtClean="0">
                    <a:latin typeface="Trebuchet MS"/>
                    <a:cs typeface="Trebuchet MS"/>
                  </a:rPr>
                  <a:t>e</a:t>
                </a:r>
                <a:r>
                  <a:rPr sz="1800" b="1" spc="-14" dirty="0" smtClean="0">
                    <a:latin typeface="Trebuchet MS"/>
                    <a:cs typeface="Trebuchet MS"/>
                  </a:rPr>
                  <a:t>n</a:t>
                </a:r>
                <a:r>
                  <a:rPr sz="1800" b="1" spc="4" dirty="0" smtClean="0">
                    <a:latin typeface="Trebuchet MS"/>
                    <a:cs typeface="Trebuchet MS"/>
                  </a:rPr>
                  <a:t>t</a:t>
                </a:r>
                <a:r>
                  <a:rPr sz="1800" b="1" spc="0" dirty="0" smtClean="0">
                    <a:latin typeface="Trebuchet MS"/>
                    <a:cs typeface="Trebuchet MS"/>
                  </a:rPr>
                  <a:t>e,</a:t>
                </a:r>
                <a:endParaRPr sz="1800" dirty="0">
                  <a:latin typeface="Trebuchet MS"/>
                  <a:cs typeface="Trebuchet MS"/>
                </a:endParaRPr>
              </a:p>
            </p:txBody>
          </p:sp>
          <p:sp>
            <p:nvSpPr>
              <p:cNvPr id="39" name="object 39"/>
              <p:cNvSpPr txBox="1"/>
              <p:nvPr/>
            </p:nvSpPr>
            <p:spPr>
              <a:xfrm>
                <a:off x="1933194" y="3954704"/>
                <a:ext cx="384312" cy="2540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2700">
                  <a:lnSpc>
                    <a:spcPts val="1955"/>
                  </a:lnSpc>
                  <a:spcBef>
                    <a:spcPts val="97"/>
                  </a:spcBef>
                </a:pPr>
                <a:r>
                  <a:rPr sz="1800" b="1" spc="-9" dirty="0" smtClean="0">
                    <a:latin typeface="Trebuchet MS"/>
                    <a:cs typeface="Trebuchet MS"/>
                  </a:rPr>
                  <a:t>L</a:t>
                </a:r>
                <a:r>
                  <a:rPr sz="1800" b="1" spc="0" dirty="0" smtClean="0">
                    <a:latin typeface="Trebuchet MS"/>
                    <a:cs typeface="Trebuchet MS"/>
                  </a:rPr>
                  <a:t>ei</a:t>
                </a:r>
                <a:endParaRPr sz="1800">
                  <a:latin typeface="Trebuchet MS"/>
                  <a:cs typeface="Trebuchet MS"/>
                </a:endParaRPr>
              </a:p>
            </p:txBody>
          </p:sp>
          <p:sp>
            <p:nvSpPr>
              <p:cNvPr id="38" name="object 38"/>
              <p:cNvSpPr txBox="1"/>
              <p:nvPr/>
            </p:nvSpPr>
            <p:spPr>
              <a:xfrm>
                <a:off x="2326386" y="3954704"/>
                <a:ext cx="291993" cy="2540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2700">
                  <a:lnSpc>
                    <a:spcPts val="1955"/>
                  </a:lnSpc>
                  <a:spcBef>
                    <a:spcPts val="97"/>
                  </a:spcBef>
                </a:pPr>
                <a:r>
                  <a:rPr sz="1800" b="1" spc="-4" dirty="0" smtClean="0">
                    <a:latin typeface="Trebuchet MS"/>
                    <a:cs typeface="Trebuchet MS"/>
                  </a:rPr>
                  <a:t>n</a:t>
                </a:r>
                <a:r>
                  <a:rPr sz="1800" b="1" spc="0" dirty="0" smtClean="0">
                    <a:latin typeface="Trebuchet MS"/>
                    <a:cs typeface="Trebuchet MS"/>
                  </a:rPr>
                  <a:t>º</a:t>
                </a:r>
                <a:endParaRPr sz="1800">
                  <a:latin typeface="Trebuchet MS"/>
                  <a:cs typeface="Trebuchet MS"/>
                </a:endParaRPr>
              </a:p>
            </p:txBody>
          </p:sp>
          <p:sp>
            <p:nvSpPr>
              <p:cNvPr id="37" name="object 37"/>
              <p:cNvSpPr txBox="1"/>
              <p:nvPr/>
            </p:nvSpPr>
            <p:spPr>
              <a:xfrm>
                <a:off x="2627909" y="3954704"/>
                <a:ext cx="1305719" cy="254000"/>
              </a:xfrm>
              <a:prstGeom prst="rect">
                <a:avLst/>
              </a:prstGeom>
            </p:spPr>
            <p:txBody>
              <a:bodyPr wrap="square" lIns="0" tIns="0" rIns="0" bIns="0" rtlCol="0">
                <a:noAutofit/>
              </a:bodyPr>
              <a:lstStyle/>
              <a:p>
                <a:pPr marL="12700">
                  <a:lnSpc>
                    <a:spcPts val="1955"/>
                  </a:lnSpc>
                  <a:spcBef>
                    <a:spcPts val="97"/>
                  </a:spcBef>
                </a:pPr>
                <a:r>
                  <a:rPr sz="1800" b="1" spc="0" dirty="0" smtClean="0">
                    <a:latin typeface="Trebuchet MS"/>
                    <a:cs typeface="Trebuchet MS"/>
                  </a:rPr>
                  <a:t>6</a:t>
                </a:r>
                <a:r>
                  <a:rPr sz="1800" b="1" spc="9" dirty="0" smtClean="0">
                    <a:latin typeface="Trebuchet MS"/>
                    <a:cs typeface="Trebuchet MS"/>
                  </a:rPr>
                  <a:t>.</a:t>
                </a:r>
                <a:r>
                  <a:rPr sz="1800" b="1" spc="0" dirty="0" smtClean="0">
                    <a:latin typeface="Trebuchet MS"/>
                    <a:cs typeface="Trebuchet MS"/>
                  </a:rPr>
                  <a:t>938/1981</a:t>
                </a:r>
                <a:endParaRPr sz="1800" dirty="0">
                  <a:latin typeface="Trebuchet MS"/>
                  <a:cs typeface="Trebuchet MS"/>
                </a:endParaRPr>
              </a:p>
            </p:txBody>
          </p:sp>
        </p:grpSp>
      </p:grpSp>
      <p:grpSp>
        <p:nvGrpSpPr>
          <p:cNvPr id="81" name="79 Grupo"/>
          <p:cNvGrpSpPr/>
          <p:nvPr/>
        </p:nvGrpSpPr>
        <p:grpSpPr>
          <a:xfrm>
            <a:off x="3707891" y="4653153"/>
            <a:ext cx="4248531" cy="2016201"/>
            <a:chOff x="3707891" y="4653153"/>
            <a:chExt cx="4248531" cy="2016201"/>
          </a:xfrm>
        </p:grpSpPr>
        <p:sp>
          <p:nvSpPr>
            <p:cNvPr id="45" name="object 45"/>
            <p:cNvSpPr/>
            <p:nvPr/>
          </p:nvSpPr>
          <p:spPr>
            <a:xfrm>
              <a:off x="3707891" y="4653153"/>
              <a:ext cx="4248531" cy="2016201"/>
            </a:xfrm>
            <a:custGeom>
              <a:avLst/>
              <a:gdLst/>
              <a:ahLst/>
              <a:cxnLst/>
              <a:rect l="l" t="t" r="r" b="b"/>
              <a:pathLst>
                <a:path w="4248531" h="2016201">
                  <a:moveTo>
                    <a:pt x="0" y="336042"/>
                  </a:moveTo>
                  <a:lnTo>
                    <a:pt x="1114" y="308487"/>
                  </a:lnTo>
                  <a:lnTo>
                    <a:pt x="4399" y="281544"/>
                  </a:lnTo>
                  <a:lnTo>
                    <a:pt x="9768" y="255301"/>
                  </a:lnTo>
                  <a:lnTo>
                    <a:pt x="17135" y="229843"/>
                  </a:lnTo>
                  <a:lnTo>
                    <a:pt x="26414" y="205257"/>
                  </a:lnTo>
                  <a:lnTo>
                    <a:pt x="37516" y="181630"/>
                  </a:lnTo>
                  <a:lnTo>
                    <a:pt x="50357" y="159048"/>
                  </a:lnTo>
                  <a:lnTo>
                    <a:pt x="64849" y="137598"/>
                  </a:lnTo>
                  <a:lnTo>
                    <a:pt x="80905" y="117367"/>
                  </a:lnTo>
                  <a:lnTo>
                    <a:pt x="98440" y="98440"/>
                  </a:lnTo>
                  <a:lnTo>
                    <a:pt x="117367" y="80905"/>
                  </a:lnTo>
                  <a:lnTo>
                    <a:pt x="137598" y="64849"/>
                  </a:lnTo>
                  <a:lnTo>
                    <a:pt x="159048" y="50357"/>
                  </a:lnTo>
                  <a:lnTo>
                    <a:pt x="181630" y="37516"/>
                  </a:lnTo>
                  <a:lnTo>
                    <a:pt x="205257" y="26414"/>
                  </a:lnTo>
                  <a:lnTo>
                    <a:pt x="229843" y="17135"/>
                  </a:lnTo>
                  <a:lnTo>
                    <a:pt x="255301" y="9768"/>
                  </a:lnTo>
                  <a:lnTo>
                    <a:pt x="281544" y="4399"/>
                  </a:lnTo>
                  <a:lnTo>
                    <a:pt x="308487" y="1114"/>
                  </a:lnTo>
                  <a:lnTo>
                    <a:pt x="336042" y="0"/>
                  </a:lnTo>
                  <a:lnTo>
                    <a:pt x="3912489" y="0"/>
                  </a:lnTo>
                  <a:lnTo>
                    <a:pt x="3940043" y="1114"/>
                  </a:lnTo>
                  <a:lnTo>
                    <a:pt x="3966986" y="4399"/>
                  </a:lnTo>
                  <a:lnTo>
                    <a:pt x="3993229" y="9768"/>
                  </a:lnTo>
                  <a:lnTo>
                    <a:pt x="4018687" y="17135"/>
                  </a:lnTo>
                  <a:lnTo>
                    <a:pt x="4043273" y="26414"/>
                  </a:lnTo>
                  <a:lnTo>
                    <a:pt x="4066900" y="37516"/>
                  </a:lnTo>
                  <a:lnTo>
                    <a:pt x="4089482" y="50357"/>
                  </a:lnTo>
                  <a:lnTo>
                    <a:pt x="4110932" y="64849"/>
                  </a:lnTo>
                  <a:lnTo>
                    <a:pt x="4131163" y="80905"/>
                  </a:lnTo>
                  <a:lnTo>
                    <a:pt x="4150090" y="98440"/>
                  </a:lnTo>
                  <a:lnTo>
                    <a:pt x="4167625" y="117367"/>
                  </a:lnTo>
                  <a:lnTo>
                    <a:pt x="4183681" y="137598"/>
                  </a:lnTo>
                  <a:lnTo>
                    <a:pt x="4198173" y="159048"/>
                  </a:lnTo>
                  <a:lnTo>
                    <a:pt x="4211014" y="181630"/>
                  </a:lnTo>
                  <a:lnTo>
                    <a:pt x="4222116" y="205257"/>
                  </a:lnTo>
                  <a:lnTo>
                    <a:pt x="4231395" y="229843"/>
                  </a:lnTo>
                  <a:lnTo>
                    <a:pt x="4238762" y="255301"/>
                  </a:lnTo>
                  <a:lnTo>
                    <a:pt x="4244131" y="281544"/>
                  </a:lnTo>
                  <a:lnTo>
                    <a:pt x="4247416" y="308487"/>
                  </a:lnTo>
                  <a:lnTo>
                    <a:pt x="4248531" y="336042"/>
                  </a:lnTo>
                  <a:lnTo>
                    <a:pt x="4248531" y="1680171"/>
                  </a:lnTo>
                  <a:lnTo>
                    <a:pt x="4247416" y="1707731"/>
                  </a:lnTo>
                  <a:lnTo>
                    <a:pt x="4244131" y="1734677"/>
                  </a:lnTo>
                  <a:lnTo>
                    <a:pt x="4238762" y="1760924"/>
                  </a:lnTo>
                  <a:lnTo>
                    <a:pt x="4231395" y="1786383"/>
                  </a:lnTo>
                  <a:lnTo>
                    <a:pt x="4222116" y="1810970"/>
                  </a:lnTo>
                  <a:lnTo>
                    <a:pt x="4211014" y="1834597"/>
                  </a:lnTo>
                  <a:lnTo>
                    <a:pt x="4198173" y="1857178"/>
                  </a:lnTo>
                  <a:lnTo>
                    <a:pt x="4183681" y="1878626"/>
                  </a:lnTo>
                  <a:lnTo>
                    <a:pt x="4167625" y="1898856"/>
                  </a:lnTo>
                  <a:lnTo>
                    <a:pt x="4150090" y="1917780"/>
                  </a:lnTo>
                  <a:lnTo>
                    <a:pt x="4131163" y="1935313"/>
                  </a:lnTo>
                  <a:lnTo>
                    <a:pt x="4110932" y="1951367"/>
                  </a:lnTo>
                  <a:lnTo>
                    <a:pt x="4089482" y="1965856"/>
                  </a:lnTo>
                  <a:lnTo>
                    <a:pt x="4066900" y="1978694"/>
                  </a:lnTo>
                  <a:lnTo>
                    <a:pt x="4043273" y="1989794"/>
                  </a:lnTo>
                  <a:lnTo>
                    <a:pt x="4018687" y="1999070"/>
                  </a:lnTo>
                  <a:lnTo>
                    <a:pt x="3993229" y="2006435"/>
                  </a:lnTo>
                  <a:lnTo>
                    <a:pt x="3966986" y="2011803"/>
                  </a:lnTo>
                  <a:lnTo>
                    <a:pt x="3940043" y="2015087"/>
                  </a:lnTo>
                  <a:lnTo>
                    <a:pt x="3912489" y="2016201"/>
                  </a:lnTo>
                  <a:lnTo>
                    <a:pt x="336042" y="2016201"/>
                  </a:lnTo>
                  <a:lnTo>
                    <a:pt x="308487" y="2015087"/>
                  </a:lnTo>
                  <a:lnTo>
                    <a:pt x="281544" y="2011803"/>
                  </a:lnTo>
                  <a:lnTo>
                    <a:pt x="255301" y="2006435"/>
                  </a:lnTo>
                  <a:lnTo>
                    <a:pt x="229843" y="1999070"/>
                  </a:lnTo>
                  <a:lnTo>
                    <a:pt x="205257" y="1989794"/>
                  </a:lnTo>
                  <a:lnTo>
                    <a:pt x="181630" y="1978694"/>
                  </a:lnTo>
                  <a:lnTo>
                    <a:pt x="159048" y="1965856"/>
                  </a:lnTo>
                  <a:lnTo>
                    <a:pt x="137598" y="1951367"/>
                  </a:lnTo>
                  <a:lnTo>
                    <a:pt x="117367" y="1935313"/>
                  </a:lnTo>
                  <a:lnTo>
                    <a:pt x="98440" y="1917780"/>
                  </a:lnTo>
                  <a:lnTo>
                    <a:pt x="80905" y="1898856"/>
                  </a:lnTo>
                  <a:lnTo>
                    <a:pt x="64849" y="1878626"/>
                  </a:lnTo>
                  <a:lnTo>
                    <a:pt x="50357" y="1857178"/>
                  </a:lnTo>
                  <a:lnTo>
                    <a:pt x="37516" y="1834597"/>
                  </a:lnTo>
                  <a:lnTo>
                    <a:pt x="26414" y="1810970"/>
                  </a:lnTo>
                  <a:lnTo>
                    <a:pt x="17135" y="1786383"/>
                  </a:lnTo>
                  <a:lnTo>
                    <a:pt x="9768" y="1760924"/>
                  </a:lnTo>
                  <a:lnTo>
                    <a:pt x="4399" y="1734677"/>
                  </a:lnTo>
                  <a:lnTo>
                    <a:pt x="1114" y="1707731"/>
                  </a:lnTo>
                  <a:lnTo>
                    <a:pt x="0" y="1680171"/>
                  </a:lnTo>
                  <a:lnTo>
                    <a:pt x="0" y="336042"/>
                  </a:lnTo>
                  <a:close/>
                </a:path>
              </a:pathLst>
            </a:custGeom>
            <a:ln w="39999">
              <a:solidFill>
                <a:srgbClr val="DE6C36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3950335" y="4728261"/>
              <a:ext cx="1629190" cy="2540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55"/>
                </a:lnSpc>
                <a:spcBef>
                  <a:spcPts val="97"/>
                </a:spcBef>
              </a:pPr>
              <a:r>
                <a:rPr sz="1800" b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Me</a:t>
              </a:r>
              <a:r>
                <a:rPr sz="1800" b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i</a:t>
              </a:r>
              <a:r>
                <a:rPr sz="1800" b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o</a:t>
              </a:r>
              <a:r>
                <a:rPr sz="1800" b="1" spc="-25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 </a:t>
              </a:r>
              <a:r>
                <a:rPr sz="1800" b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r>
                <a:rPr sz="1800" b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m</a:t>
              </a:r>
              <a:r>
                <a:rPr sz="1800" b="1" spc="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b</a:t>
              </a:r>
              <a:r>
                <a:rPr sz="1800" b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i</a:t>
              </a:r>
              <a:r>
                <a:rPr sz="1800" b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e</a:t>
              </a:r>
              <a:r>
                <a:rPr sz="1800" b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n</a:t>
              </a:r>
              <a:r>
                <a:rPr sz="1800" b="1" spc="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t</a:t>
              </a:r>
              <a:r>
                <a:rPr sz="1800" b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e</a:t>
              </a:r>
              <a:endParaRPr sz="1800" dirty="0">
                <a:latin typeface="Trebuchet MS"/>
                <a:cs typeface="Trebuchet MS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5593842" y="4728261"/>
              <a:ext cx="2153221" cy="2540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55"/>
                </a:lnSpc>
                <a:spcBef>
                  <a:spcPts val="97"/>
                </a:spcBef>
              </a:pP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é</a:t>
              </a:r>
              <a:r>
                <a:rPr sz="1800" i="1" spc="-1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 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 </a:t>
              </a:r>
              <a:r>
                <a:rPr sz="1800" i="1" spc="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c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i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r</a:t>
              </a:r>
              <a:r>
                <a:rPr sz="1800" i="1" spc="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c</a:t>
              </a:r>
              <a:r>
                <a:rPr sz="1800" i="1" spc="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u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n</a:t>
              </a:r>
              <a:r>
                <a:rPr sz="1800" i="1" spc="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v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i</a:t>
              </a:r>
              <a:r>
                <a:rPr sz="1800" i="1" spc="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z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in</a:t>
              </a:r>
              <a:r>
                <a:rPr sz="1800" i="1" spc="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h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n</a:t>
              </a:r>
              <a:r>
                <a:rPr sz="1800" i="1" spc="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ç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endParaRPr sz="1800">
                <a:latin typeface="Trebuchet MS"/>
                <a:cs typeface="Trebuchet MS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4121023" y="5002581"/>
              <a:ext cx="3428995" cy="1077678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4671" marR="43767" algn="ctr">
                <a:lnSpc>
                  <a:spcPts val="1955"/>
                </a:lnSpc>
                <a:spcBef>
                  <a:spcPts val="97"/>
                </a:spcBef>
              </a:pP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e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m</a:t>
              </a:r>
              <a:r>
                <a:rPr sz="1800" i="1" spc="-1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 </a:t>
              </a:r>
              <a:r>
                <a:rPr sz="1800" i="1" spc="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qu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e</a:t>
              </a:r>
              <a:r>
                <a:rPr sz="1800" i="1" spc="-1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 </a:t>
              </a:r>
              <a:r>
                <a:rPr sz="1800" i="1" spc="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u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m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 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or</a:t>
              </a:r>
              <a:r>
                <a:rPr sz="1800" i="1" spc="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g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ni</a:t>
              </a:r>
              <a:r>
                <a:rPr sz="1800" i="1" spc="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z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r>
                <a:rPr sz="1800" i="1" spc="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ç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ã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o</a:t>
              </a:r>
              <a:r>
                <a:rPr sz="1800" i="1" spc="1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 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o</a:t>
              </a:r>
              <a:r>
                <a:rPr sz="1800" i="1" spc="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p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er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,</a:t>
              </a:r>
              <a:endParaRPr sz="1800">
                <a:latin typeface="Trebuchet MS"/>
                <a:cs typeface="Trebuchet MS"/>
              </a:endParaRPr>
            </a:p>
            <a:p>
              <a:pPr algn="ctr">
                <a:lnSpc>
                  <a:spcPct val="100050"/>
                </a:lnSpc>
              </a:pP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in</a:t>
              </a:r>
              <a:r>
                <a:rPr sz="1800" i="1" spc="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c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l</a:t>
              </a:r>
              <a:r>
                <a:rPr sz="1800" i="1" spc="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u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in</a:t>
              </a:r>
              <a:r>
                <a:rPr sz="1800" i="1" spc="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d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o</a:t>
              </a:r>
              <a:r>
                <a:rPr sz="1800" i="1" spc="-6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 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r>
                <a:rPr sz="1800" i="1" spc="-24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r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,</a:t>
              </a:r>
              <a:r>
                <a:rPr sz="1800" i="1" spc="1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 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á</a:t>
              </a:r>
              <a:r>
                <a:rPr sz="1800" i="1" spc="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gu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,</a:t>
              </a:r>
              <a:r>
                <a:rPr sz="1800" i="1" spc="1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 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s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o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l</a:t>
              </a:r>
              <a:r>
                <a:rPr sz="1800" i="1" spc="1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o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,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 re</a:t>
              </a:r>
              <a:r>
                <a:rPr sz="1800" i="1" spc="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c</a:t>
              </a:r>
              <a:r>
                <a:rPr sz="1800" i="1" spc="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u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r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s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o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s n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r>
                <a:rPr sz="1800" i="1" spc="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t</a:t>
              </a:r>
              <a:r>
                <a:rPr sz="1800" i="1" spc="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u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r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i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s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, fl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o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r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,</a:t>
              </a:r>
              <a:r>
                <a:rPr sz="1800" i="1" spc="1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 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f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r>
                <a:rPr sz="1800" i="1" spc="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u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n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,</a:t>
              </a:r>
              <a:r>
                <a:rPr sz="1800" i="1" spc="1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 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s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ere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s h</a:t>
              </a:r>
              <a:r>
                <a:rPr sz="1800" i="1" spc="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u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m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n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o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s</a:t>
              </a:r>
              <a:r>
                <a:rPr sz="1800" i="1" spc="-2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 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e</a:t>
              </a:r>
              <a:r>
                <a:rPr sz="1800" i="1" spc="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 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s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u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s in</a:t>
              </a:r>
              <a:r>
                <a:rPr sz="1800" i="1" spc="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t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er</a:t>
              </a:r>
              <a:r>
                <a:rPr sz="1800" i="1" spc="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-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re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l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a</a:t>
              </a:r>
              <a:r>
                <a:rPr sz="1800" i="1" spc="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ç</a:t>
              </a:r>
              <a:r>
                <a:rPr sz="1800" i="1" spc="-4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õe</a:t>
              </a:r>
              <a:r>
                <a:rPr sz="1800" i="1" spc="-9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s</a:t>
              </a:r>
              <a:r>
                <a:rPr sz="1800" i="1" spc="0" dirty="0" smtClean="0">
                  <a:solidFill>
                    <a:srgbClr val="946104"/>
                  </a:solidFill>
                  <a:latin typeface="Trebuchet MS"/>
                  <a:cs typeface="Trebuchet MS"/>
                </a:rPr>
                <a:t>.</a:t>
              </a:r>
              <a:endParaRPr sz="1800">
                <a:latin typeface="Trebuchet MS"/>
                <a:cs typeface="Trebuchet MS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4721733" y="6374900"/>
              <a:ext cx="2253959" cy="254304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2700">
                <a:lnSpc>
                  <a:spcPts val="1955"/>
                </a:lnSpc>
                <a:spcBef>
                  <a:spcPts val="97"/>
                </a:spcBef>
              </a:pPr>
              <a:r>
                <a:rPr sz="1800" b="1" spc="0" dirty="0" smtClean="0">
                  <a:latin typeface="Trebuchet MS"/>
                  <a:cs typeface="Trebuchet MS"/>
                </a:rPr>
                <a:t>NBR</a:t>
              </a:r>
              <a:r>
                <a:rPr sz="1800" b="1" spc="-34" dirty="0" smtClean="0">
                  <a:latin typeface="Trebuchet MS"/>
                  <a:cs typeface="Trebuchet MS"/>
                </a:rPr>
                <a:t> </a:t>
              </a:r>
              <a:r>
                <a:rPr sz="1800" b="1" spc="0" dirty="0" smtClean="0">
                  <a:latin typeface="Trebuchet MS"/>
                  <a:cs typeface="Trebuchet MS"/>
                </a:rPr>
                <a:t>I</a:t>
              </a:r>
              <a:r>
                <a:rPr sz="1800" b="1" spc="-4" dirty="0" smtClean="0">
                  <a:latin typeface="Trebuchet MS"/>
                  <a:cs typeface="Trebuchet MS"/>
                </a:rPr>
                <a:t>S</a:t>
              </a:r>
              <a:r>
                <a:rPr sz="1800" b="1" spc="0" dirty="0" smtClean="0">
                  <a:latin typeface="Trebuchet MS"/>
                  <a:cs typeface="Trebuchet MS"/>
                </a:rPr>
                <a:t>O</a:t>
              </a:r>
              <a:r>
                <a:rPr sz="1800" b="1" spc="-9" dirty="0" smtClean="0">
                  <a:latin typeface="Trebuchet MS"/>
                  <a:cs typeface="Trebuchet MS"/>
                </a:rPr>
                <a:t> </a:t>
              </a:r>
              <a:r>
                <a:rPr sz="1800" b="1" spc="0" dirty="0" smtClean="0">
                  <a:latin typeface="Trebuchet MS"/>
                  <a:cs typeface="Trebuchet MS"/>
                </a:rPr>
                <a:t>14001</a:t>
              </a:r>
              <a:r>
                <a:rPr sz="1800" b="1" spc="4" dirty="0" smtClean="0">
                  <a:latin typeface="Trebuchet MS"/>
                  <a:cs typeface="Trebuchet MS"/>
                </a:rPr>
                <a:t>:</a:t>
              </a:r>
              <a:r>
                <a:rPr sz="1800" b="1" spc="0" dirty="0" smtClean="0">
                  <a:latin typeface="Trebuchet MS"/>
                  <a:cs typeface="Trebuchet MS"/>
                </a:rPr>
                <a:t>1996</a:t>
              </a:r>
              <a:endParaRPr sz="1800">
                <a:latin typeface="Trebuchet MS"/>
                <a:cs typeface="Trebuchet MS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412363" y="1008761"/>
            <a:ext cx="285241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697604" y="1008761"/>
            <a:ext cx="41021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738626" y="1008761"/>
            <a:ext cx="219837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412363" y="1063116"/>
            <a:ext cx="109600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3521964" y="1063116"/>
            <a:ext cx="61087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3583051" y="1063116"/>
            <a:ext cx="155575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3738626" y="1063116"/>
            <a:ext cx="61087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25" name="object 25"/>
          <p:cNvSpPr txBox="1"/>
          <p:nvPr/>
        </p:nvSpPr>
        <p:spPr>
          <a:xfrm>
            <a:off x="3799713" y="1063116"/>
            <a:ext cx="158750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24" name="object 24"/>
          <p:cNvSpPr txBox="1"/>
          <p:nvPr/>
        </p:nvSpPr>
        <p:spPr>
          <a:xfrm>
            <a:off x="3738626" y="1143762"/>
            <a:ext cx="174878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13504" y="1143762"/>
            <a:ext cx="44958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738626" y="1195704"/>
            <a:ext cx="61087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21" name="object 21"/>
          <p:cNvSpPr txBox="1"/>
          <p:nvPr/>
        </p:nvSpPr>
        <p:spPr>
          <a:xfrm>
            <a:off x="3799713" y="1195704"/>
            <a:ext cx="158750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20" name="object 20"/>
          <p:cNvSpPr txBox="1"/>
          <p:nvPr/>
        </p:nvSpPr>
        <p:spPr>
          <a:xfrm>
            <a:off x="3738626" y="1298955"/>
            <a:ext cx="217297" cy="54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48610" y="1008761"/>
            <a:ext cx="219837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48610" y="1063116"/>
            <a:ext cx="61087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17" name="object 17"/>
          <p:cNvSpPr txBox="1"/>
          <p:nvPr/>
        </p:nvSpPr>
        <p:spPr>
          <a:xfrm>
            <a:off x="2909697" y="1063116"/>
            <a:ext cx="158750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16" name="object 16"/>
          <p:cNvSpPr txBox="1"/>
          <p:nvPr/>
        </p:nvSpPr>
        <p:spPr>
          <a:xfrm>
            <a:off x="2848610" y="1143762"/>
            <a:ext cx="174878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23489" y="1143762"/>
            <a:ext cx="44958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48610" y="1195704"/>
            <a:ext cx="61087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13" name="object 13"/>
          <p:cNvSpPr txBox="1"/>
          <p:nvPr/>
        </p:nvSpPr>
        <p:spPr>
          <a:xfrm>
            <a:off x="2909697" y="1195704"/>
            <a:ext cx="158750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12" name="object 12"/>
          <p:cNvSpPr txBox="1"/>
          <p:nvPr/>
        </p:nvSpPr>
        <p:spPr>
          <a:xfrm>
            <a:off x="2848610" y="1298955"/>
            <a:ext cx="217296" cy="54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15641" y="1008761"/>
            <a:ext cx="61086" cy="344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1173353" y="1008761"/>
            <a:ext cx="61137" cy="344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97851" y="1008761"/>
            <a:ext cx="219862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7851" y="1063116"/>
            <a:ext cx="61137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7" name="object 7"/>
          <p:cNvSpPr txBox="1"/>
          <p:nvPr/>
        </p:nvSpPr>
        <p:spPr>
          <a:xfrm>
            <a:off x="958989" y="1063116"/>
            <a:ext cx="158724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6" name="object 6"/>
          <p:cNvSpPr txBox="1"/>
          <p:nvPr/>
        </p:nvSpPr>
        <p:spPr>
          <a:xfrm>
            <a:off x="897851" y="1143762"/>
            <a:ext cx="174955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2807" y="1143762"/>
            <a:ext cx="44907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7851" y="1195704"/>
            <a:ext cx="61137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3" name="object 3"/>
          <p:cNvSpPr txBox="1"/>
          <p:nvPr/>
        </p:nvSpPr>
        <p:spPr>
          <a:xfrm>
            <a:off x="958989" y="1195704"/>
            <a:ext cx="158724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2" name="object 2"/>
          <p:cNvSpPr txBox="1"/>
          <p:nvPr/>
        </p:nvSpPr>
        <p:spPr>
          <a:xfrm>
            <a:off x="897851" y="1298955"/>
            <a:ext cx="217284" cy="54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71"/>
          <p:cNvSpPr/>
          <p:nvPr/>
        </p:nvSpPr>
        <p:spPr>
          <a:xfrm>
            <a:off x="8150352" y="0"/>
            <a:ext cx="99364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50352" y="0"/>
            <a:ext cx="99364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5962055"/>
            <a:ext cx="9144000" cy="923328"/>
          </a:xfrm>
          <a:custGeom>
            <a:avLst/>
            <a:gdLst/>
            <a:ahLst/>
            <a:cxnLst/>
            <a:rect l="l" t="t" r="r" b="b"/>
            <a:pathLst>
              <a:path w="9144000" h="923328">
                <a:moveTo>
                  <a:pt x="9144000" y="0"/>
                </a:moveTo>
                <a:lnTo>
                  <a:pt x="0" y="0"/>
                </a:lnTo>
                <a:lnTo>
                  <a:pt x="0" y="895942"/>
                </a:lnTo>
                <a:lnTo>
                  <a:pt x="9144000" y="89594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5962055"/>
            <a:ext cx="9144000" cy="923328"/>
          </a:xfrm>
          <a:custGeom>
            <a:avLst/>
            <a:gdLst/>
            <a:ahLst/>
            <a:cxnLst/>
            <a:rect l="l" t="t" r="r" b="b"/>
            <a:pathLst>
              <a:path w="9144000" h="923328">
                <a:moveTo>
                  <a:pt x="9144000" y="0"/>
                </a:moveTo>
                <a:lnTo>
                  <a:pt x="0" y="0"/>
                </a:lnTo>
                <a:lnTo>
                  <a:pt x="0" y="895942"/>
                </a:lnTo>
              </a:path>
              <a:path w="9144000" h="923328">
                <a:moveTo>
                  <a:pt x="9144000" y="895942"/>
                </a:moveTo>
                <a:lnTo>
                  <a:pt x="9144000" y="0"/>
                </a:lnTo>
              </a:path>
            </a:pathLst>
          </a:custGeom>
          <a:ln w="399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61846" y="1060577"/>
            <a:ext cx="99695" cy="98551"/>
          </a:xfrm>
          <a:custGeom>
            <a:avLst/>
            <a:gdLst/>
            <a:ahLst/>
            <a:cxnLst/>
            <a:rect l="l" t="t" r="r" b="b"/>
            <a:pathLst>
              <a:path w="99695" h="98551">
                <a:moveTo>
                  <a:pt x="20700" y="0"/>
                </a:moveTo>
                <a:lnTo>
                  <a:pt x="14096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14678" y="98158"/>
                </a:lnTo>
                <a:lnTo>
                  <a:pt x="25483" y="98551"/>
                </a:lnTo>
                <a:lnTo>
                  <a:pt x="25781" y="98551"/>
                </a:lnTo>
                <a:lnTo>
                  <a:pt x="41840" y="98008"/>
                </a:lnTo>
                <a:lnTo>
                  <a:pt x="55841" y="96383"/>
                </a:lnTo>
                <a:lnTo>
                  <a:pt x="67792" y="93685"/>
                </a:lnTo>
                <a:lnTo>
                  <a:pt x="77701" y="89922"/>
                </a:lnTo>
                <a:lnTo>
                  <a:pt x="81915" y="87630"/>
                </a:lnTo>
                <a:lnTo>
                  <a:pt x="90414" y="80076"/>
                </a:lnTo>
                <a:lnTo>
                  <a:pt x="96183" y="69310"/>
                </a:lnTo>
                <a:lnTo>
                  <a:pt x="99206" y="55366"/>
                </a:lnTo>
                <a:lnTo>
                  <a:pt x="99695" y="45593"/>
                </a:lnTo>
                <a:lnTo>
                  <a:pt x="97806" y="31120"/>
                </a:lnTo>
                <a:lnTo>
                  <a:pt x="92142" y="19641"/>
                </a:lnTo>
                <a:lnTo>
                  <a:pt x="82702" y="11203"/>
                </a:lnTo>
                <a:lnTo>
                  <a:pt x="71721" y="6261"/>
                </a:lnTo>
                <a:lnTo>
                  <a:pt x="60881" y="3381"/>
                </a:lnTo>
                <a:lnTo>
                  <a:pt x="48139" y="1385"/>
                </a:lnTo>
                <a:lnTo>
                  <a:pt x="33510" y="267"/>
                </a:lnTo>
                <a:lnTo>
                  <a:pt x="2070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8848" y="1057021"/>
            <a:ext cx="173989" cy="247903"/>
          </a:xfrm>
          <a:custGeom>
            <a:avLst/>
            <a:gdLst/>
            <a:ahLst/>
            <a:cxnLst/>
            <a:rect l="l" t="t" r="r" b="b"/>
            <a:pathLst>
              <a:path w="173989" h="247903">
                <a:moveTo>
                  <a:pt x="84709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10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89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9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68168" y="1057021"/>
            <a:ext cx="173989" cy="247903"/>
          </a:xfrm>
          <a:custGeom>
            <a:avLst/>
            <a:gdLst/>
            <a:ahLst/>
            <a:cxnLst/>
            <a:rect l="l" t="t" r="r" b="b"/>
            <a:pathLst>
              <a:path w="173989" h="247903">
                <a:moveTo>
                  <a:pt x="84708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09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89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40992" y="1057021"/>
            <a:ext cx="173989" cy="247903"/>
          </a:xfrm>
          <a:custGeom>
            <a:avLst/>
            <a:gdLst/>
            <a:ahLst/>
            <a:cxnLst/>
            <a:rect l="l" t="t" r="r" b="b"/>
            <a:pathLst>
              <a:path w="173989" h="247903">
                <a:moveTo>
                  <a:pt x="84708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09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89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5216" y="1057021"/>
            <a:ext cx="174015" cy="247903"/>
          </a:xfrm>
          <a:custGeom>
            <a:avLst/>
            <a:gdLst/>
            <a:ahLst/>
            <a:cxnLst/>
            <a:rect l="l" t="t" r="r" b="b"/>
            <a:pathLst>
              <a:path w="174015" h="247903">
                <a:moveTo>
                  <a:pt x="84658" y="0"/>
                </a:moveTo>
                <a:lnTo>
                  <a:pt x="70595" y="1053"/>
                </a:lnTo>
                <a:lnTo>
                  <a:pt x="57758" y="4214"/>
                </a:lnTo>
                <a:lnTo>
                  <a:pt x="46145" y="9482"/>
                </a:lnTo>
                <a:lnTo>
                  <a:pt x="35758" y="16857"/>
                </a:lnTo>
                <a:lnTo>
                  <a:pt x="26596" y="26339"/>
                </a:lnTo>
                <a:lnTo>
                  <a:pt x="16194" y="42389"/>
                </a:lnTo>
                <a:lnTo>
                  <a:pt x="11370" y="52879"/>
                </a:lnTo>
                <a:lnTo>
                  <a:pt x="7397" y="64241"/>
                </a:lnTo>
                <a:lnTo>
                  <a:pt x="4274" y="76482"/>
                </a:lnTo>
                <a:lnTo>
                  <a:pt x="2002" y="89607"/>
                </a:lnTo>
                <a:lnTo>
                  <a:pt x="582" y="103622"/>
                </a:lnTo>
                <a:lnTo>
                  <a:pt x="12" y="118535"/>
                </a:lnTo>
                <a:lnTo>
                  <a:pt x="0" y="121157"/>
                </a:lnTo>
                <a:lnTo>
                  <a:pt x="359" y="136686"/>
                </a:lnTo>
                <a:lnTo>
                  <a:pt x="1437" y="151253"/>
                </a:lnTo>
                <a:lnTo>
                  <a:pt x="3235" y="164864"/>
                </a:lnTo>
                <a:lnTo>
                  <a:pt x="5751" y="177522"/>
                </a:lnTo>
                <a:lnTo>
                  <a:pt x="8987" y="189229"/>
                </a:lnTo>
                <a:lnTo>
                  <a:pt x="12941" y="199991"/>
                </a:lnTo>
                <a:lnTo>
                  <a:pt x="17615" y="209810"/>
                </a:lnTo>
                <a:lnTo>
                  <a:pt x="28736" y="225965"/>
                </a:lnTo>
                <a:lnTo>
                  <a:pt x="38304" y="234869"/>
                </a:lnTo>
                <a:lnTo>
                  <a:pt x="49165" y="241469"/>
                </a:lnTo>
                <a:lnTo>
                  <a:pt x="61317" y="245763"/>
                </a:lnTo>
                <a:lnTo>
                  <a:pt x="74760" y="247752"/>
                </a:lnTo>
                <a:lnTo>
                  <a:pt x="79959" y="247903"/>
                </a:lnTo>
                <a:lnTo>
                  <a:pt x="94468" y="247016"/>
                </a:lnTo>
                <a:lnTo>
                  <a:pt x="107797" y="244360"/>
                </a:lnTo>
                <a:lnTo>
                  <a:pt x="119947" y="239941"/>
                </a:lnTo>
                <a:lnTo>
                  <a:pt x="130918" y="233765"/>
                </a:lnTo>
                <a:lnTo>
                  <a:pt x="140709" y="225841"/>
                </a:lnTo>
                <a:lnTo>
                  <a:pt x="149321" y="216174"/>
                </a:lnTo>
                <a:lnTo>
                  <a:pt x="155793" y="206429"/>
                </a:lnTo>
                <a:lnTo>
                  <a:pt x="160854" y="196456"/>
                </a:lnTo>
                <a:lnTo>
                  <a:pt x="165094" y="185477"/>
                </a:lnTo>
                <a:lnTo>
                  <a:pt x="168512" y="173494"/>
                </a:lnTo>
                <a:lnTo>
                  <a:pt x="171109" y="160512"/>
                </a:lnTo>
                <a:lnTo>
                  <a:pt x="172884" y="146534"/>
                </a:lnTo>
                <a:lnTo>
                  <a:pt x="173836" y="131563"/>
                </a:lnTo>
                <a:lnTo>
                  <a:pt x="174015" y="121157"/>
                </a:lnTo>
                <a:lnTo>
                  <a:pt x="173379" y="101578"/>
                </a:lnTo>
                <a:lnTo>
                  <a:pt x="171472" y="83723"/>
                </a:lnTo>
                <a:lnTo>
                  <a:pt x="168292" y="67592"/>
                </a:lnTo>
                <a:lnTo>
                  <a:pt x="163841" y="53186"/>
                </a:lnTo>
                <a:lnTo>
                  <a:pt x="158118" y="40505"/>
                </a:lnTo>
                <a:lnTo>
                  <a:pt x="151123" y="29547"/>
                </a:lnTo>
                <a:lnTo>
                  <a:pt x="142857" y="20315"/>
                </a:lnTo>
                <a:lnTo>
                  <a:pt x="133318" y="12806"/>
                </a:lnTo>
                <a:lnTo>
                  <a:pt x="122507" y="7023"/>
                </a:lnTo>
                <a:lnTo>
                  <a:pt x="110425" y="2963"/>
                </a:lnTo>
                <a:lnTo>
                  <a:pt x="97070" y="628"/>
                </a:lnTo>
                <a:lnTo>
                  <a:pt x="8465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153027" y="1008761"/>
            <a:ext cx="285242" cy="344550"/>
          </a:xfrm>
          <a:custGeom>
            <a:avLst/>
            <a:gdLst/>
            <a:ahLst/>
            <a:cxnLst/>
            <a:rect l="l" t="t" r="r" b="b"/>
            <a:pathLst>
              <a:path w="285242" h="344550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50664" y="1008761"/>
            <a:ext cx="61087" cy="344550"/>
          </a:xfrm>
          <a:custGeom>
            <a:avLst/>
            <a:gdLst/>
            <a:ahLst/>
            <a:cxnLst/>
            <a:rect l="l" t="t" r="r" b="b"/>
            <a:pathLst>
              <a:path w="61087" h="344550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75202" y="1008761"/>
            <a:ext cx="219837" cy="344550"/>
          </a:xfrm>
          <a:custGeom>
            <a:avLst/>
            <a:gdLst/>
            <a:ahLst/>
            <a:cxnLst/>
            <a:rect l="l" t="t" r="r" b="b"/>
            <a:pathLst>
              <a:path w="219837" h="344550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59506" y="1008761"/>
            <a:ext cx="250824" cy="349250"/>
          </a:xfrm>
          <a:custGeom>
            <a:avLst/>
            <a:gdLst/>
            <a:ahLst/>
            <a:cxnLst/>
            <a:rect l="l" t="t" r="r" b="b"/>
            <a:pathLst>
              <a:path w="250824" h="349250">
                <a:moveTo>
                  <a:pt x="0" y="0"/>
                </a:moveTo>
                <a:lnTo>
                  <a:pt x="29337" y="0"/>
                </a:lnTo>
                <a:lnTo>
                  <a:pt x="192023" y="207899"/>
                </a:lnTo>
                <a:lnTo>
                  <a:pt x="192023" y="0"/>
                </a:lnTo>
                <a:lnTo>
                  <a:pt x="250824" y="0"/>
                </a:lnTo>
                <a:lnTo>
                  <a:pt x="250824" y="349250"/>
                </a:lnTo>
                <a:lnTo>
                  <a:pt x="225932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72083" y="1008761"/>
            <a:ext cx="285241" cy="344550"/>
          </a:xfrm>
          <a:custGeom>
            <a:avLst/>
            <a:gdLst/>
            <a:ahLst/>
            <a:cxnLst/>
            <a:rect l="l" t="t" r="r" b="b"/>
            <a:pathLst>
              <a:path w="285241" h="344550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6515" y="1008761"/>
            <a:ext cx="255841" cy="350392"/>
          </a:xfrm>
          <a:custGeom>
            <a:avLst/>
            <a:gdLst/>
            <a:ahLst/>
            <a:cxnLst/>
            <a:rect l="l" t="t" r="r" b="b"/>
            <a:pathLst>
              <a:path w="255841" h="350392">
                <a:moveTo>
                  <a:pt x="0" y="0"/>
                </a:moveTo>
                <a:lnTo>
                  <a:pt x="61137" y="0"/>
                </a:lnTo>
                <a:lnTo>
                  <a:pt x="61137" y="233552"/>
                </a:lnTo>
                <a:lnTo>
                  <a:pt x="62310" y="247451"/>
                </a:lnTo>
                <a:lnTo>
                  <a:pt x="65828" y="259901"/>
                </a:lnTo>
                <a:lnTo>
                  <a:pt x="71689" y="270930"/>
                </a:lnTo>
                <a:lnTo>
                  <a:pt x="78079" y="278764"/>
                </a:lnTo>
                <a:lnTo>
                  <a:pt x="87555" y="286502"/>
                </a:lnTo>
                <a:lnTo>
                  <a:pt x="98692" y="291988"/>
                </a:lnTo>
                <a:lnTo>
                  <a:pt x="111491" y="295210"/>
                </a:lnTo>
                <a:lnTo>
                  <a:pt x="124637" y="296163"/>
                </a:lnTo>
                <a:lnTo>
                  <a:pt x="139318" y="295229"/>
                </a:lnTo>
                <a:lnTo>
                  <a:pt x="152398" y="292424"/>
                </a:lnTo>
                <a:lnTo>
                  <a:pt x="163876" y="287749"/>
                </a:lnTo>
                <a:lnTo>
                  <a:pt x="173752" y="281205"/>
                </a:lnTo>
                <a:lnTo>
                  <a:pt x="184418" y="269600"/>
                </a:lnTo>
                <a:lnTo>
                  <a:pt x="190214" y="258544"/>
                </a:lnTo>
                <a:lnTo>
                  <a:pt x="193641" y="245875"/>
                </a:lnTo>
                <a:lnTo>
                  <a:pt x="194703" y="232410"/>
                </a:lnTo>
                <a:lnTo>
                  <a:pt x="194703" y="0"/>
                </a:lnTo>
                <a:lnTo>
                  <a:pt x="255841" y="0"/>
                </a:lnTo>
                <a:lnTo>
                  <a:pt x="255841" y="237109"/>
                </a:lnTo>
                <a:lnTo>
                  <a:pt x="255139" y="251570"/>
                </a:lnTo>
                <a:lnTo>
                  <a:pt x="253034" y="265117"/>
                </a:lnTo>
                <a:lnTo>
                  <a:pt x="249526" y="277753"/>
                </a:lnTo>
                <a:lnTo>
                  <a:pt x="244614" y="289480"/>
                </a:lnTo>
                <a:lnTo>
                  <a:pt x="238300" y="300300"/>
                </a:lnTo>
                <a:lnTo>
                  <a:pt x="230581" y="310215"/>
                </a:lnTo>
                <a:lnTo>
                  <a:pt x="221460" y="319227"/>
                </a:lnTo>
                <a:lnTo>
                  <a:pt x="210761" y="327469"/>
                </a:lnTo>
                <a:lnTo>
                  <a:pt x="200531" y="333669"/>
                </a:lnTo>
                <a:lnTo>
                  <a:pt x="189527" y="338894"/>
                </a:lnTo>
                <a:lnTo>
                  <a:pt x="177750" y="343143"/>
                </a:lnTo>
                <a:lnTo>
                  <a:pt x="165200" y="346416"/>
                </a:lnTo>
                <a:lnTo>
                  <a:pt x="151875" y="348714"/>
                </a:lnTo>
                <a:lnTo>
                  <a:pt x="137776" y="350036"/>
                </a:lnTo>
                <a:lnTo>
                  <a:pt x="125107" y="350392"/>
                </a:lnTo>
                <a:lnTo>
                  <a:pt x="109884" y="349890"/>
                </a:lnTo>
                <a:lnTo>
                  <a:pt x="95599" y="348384"/>
                </a:lnTo>
                <a:lnTo>
                  <a:pt x="82253" y="345873"/>
                </a:lnTo>
                <a:lnTo>
                  <a:pt x="69844" y="342358"/>
                </a:lnTo>
                <a:lnTo>
                  <a:pt x="58374" y="337839"/>
                </a:lnTo>
                <a:lnTo>
                  <a:pt x="47843" y="332315"/>
                </a:lnTo>
                <a:lnTo>
                  <a:pt x="32575" y="321055"/>
                </a:lnTo>
                <a:lnTo>
                  <a:pt x="24055" y="312297"/>
                </a:lnTo>
                <a:lnTo>
                  <a:pt x="16824" y="302528"/>
                </a:lnTo>
                <a:lnTo>
                  <a:pt x="10882" y="291749"/>
                </a:lnTo>
                <a:lnTo>
                  <a:pt x="6230" y="279959"/>
                </a:lnTo>
                <a:lnTo>
                  <a:pt x="2866" y="267159"/>
                </a:lnTo>
                <a:lnTo>
                  <a:pt x="792" y="253349"/>
                </a:lnTo>
                <a:lnTo>
                  <a:pt x="7" y="238529"/>
                </a:lnTo>
                <a:lnTo>
                  <a:pt x="0" y="236854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98346" y="1005332"/>
            <a:ext cx="264795" cy="347979"/>
          </a:xfrm>
          <a:custGeom>
            <a:avLst/>
            <a:gdLst/>
            <a:ahLst/>
            <a:cxnLst/>
            <a:rect l="l" t="t" r="r" b="b"/>
            <a:pathLst>
              <a:path w="264795" h="347979">
                <a:moveTo>
                  <a:pt x="95376" y="0"/>
                </a:moveTo>
                <a:lnTo>
                  <a:pt x="114689" y="593"/>
                </a:lnTo>
                <a:lnTo>
                  <a:pt x="132468" y="2372"/>
                </a:lnTo>
                <a:lnTo>
                  <a:pt x="148712" y="5339"/>
                </a:lnTo>
                <a:lnTo>
                  <a:pt x="163422" y="9494"/>
                </a:lnTo>
                <a:lnTo>
                  <a:pt x="176596" y="14838"/>
                </a:lnTo>
                <a:lnTo>
                  <a:pt x="188235" y="21371"/>
                </a:lnTo>
                <a:lnTo>
                  <a:pt x="198339" y="29093"/>
                </a:lnTo>
                <a:lnTo>
                  <a:pt x="206906" y="38007"/>
                </a:lnTo>
                <a:lnTo>
                  <a:pt x="213937" y="48112"/>
                </a:lnTo>
                <a:lnTo>
                  <a:pt x="219431" y="59409"/>
                </a:lnTo>
                <a:lnTo>
                  <a:pt x="223389" y="71899"/>
                </a:lnTo>
                <a:lnTo>
                  <a:pt x="225808" y="85582"/>
                </a:lnTo>
                <a:lnTo>
                  <a:pt x="226690" y="100459"/>
                </a:lnTo>
                <a:lnTo>
                  <a:pt x="226695" y="101600"/>
                </a:lnTo>
                <a:lnTo>
                  <a:pt x="225834" y="114579"/>
                </a:lnTo>
                <a:lnTo>
                  <a:pt x="223259" y="127056"/>
                </a:lnTo>
                <a:lnTo>
                  <a:pt x="218976" y="139030"/>
                </a:lnTo>
                <a:lnTo>
                  <a:pt x="212994" y="150502"/>
                </a:lnTo>
                <a:lnTo>
                  <a:pt x="208534" y="157225"/>
                </a:lnTo>
                <a:lnTo>
                  <a:pt x="200125" y="167571"/>
                </a:lnTo>
                <a:lnTo>
                  <a:pt x="190806" y="176503"/>
                </a:lnTo>
                <a:lnTo>
                  <a:pt x="180584" y="184006"/>
                </a:lnTo>
                <a:lnTo>
                  <a:pt x="169467" y="190063"/>
                </a:lnTo>
                <a:lnTo>
                  <a:pt x="162940" y="192785"/>
                </a:lnTo>
                <a:lnTo>
                  <a:pt x="264795" y="347979"/>
                </a:lnTo>
                <a:lnTo>
                  <a:pt x="194183" y="347979"/>
                </a:lnTo>
                <a:lnTo>
                  <a:pt x="102234" y="205739"/>
                </a:lnTo>
                <a:lnTo>
                  <a:pt x="91943" y="205460"/>
                </a:lnTo>
                <a:lnTo>
                  <a:pt x="79306" y="204907"/>
                </a:lnTo>
                <a:lnTo>
                  <a:pt x="64352" y="204134"/>
                </a:lnTo>
                <a:lnTo>
                  <a:pt x="63500" y="204088"/>
                </a:lnTo>
                <a:lnTo>
                  <a:pt x="63500" y="347979"/>
                </a:lnTo>
                <a:lnTo>
                  <a:pt x="0" y="347979"/>
                </a:lnTo>
                <a:lnTo>
                  <a:pt x="0" y="3428"/>
                </a:lnTo>
                <a:lnTo>
                  <a:pt x="6277" y="3269"/>
                </a:lnTo>
                <a:lnTo>
                  <a:pt x="18557" y="2774"/>
                </a:lnTo>
                <a:lnTo>
                  <a:pt x="36867" y="1919"/>
                </a:lnTo>
                <a:lnTo>
                  <a:pt x="39750" y="1777"/>
                </a:lnTo>
                <a:lnTo>
                  <a:pt x="54793" y="1024"/>
                </a:lnTo>
                <a:lnTo>
                  <a:pt x="68446" y="491"/>
                </a:lnTo>
                <a:lnTo>
                  <a:pt x="80710" y="159"/>
                </a:lnTo>
                <a:lnTo>
                  <a:pt x="91586" y="11"/>
                </a:lnTo>
                <a:lnTo>
                  <a:pt x="9537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73676" y="1002919"/>
            <a:ext cx="208534" cy="356234"/>
          </a:xfrm>
          <a:custGeom>
            <a:avLst/>
            <a:gdLst/>
            <a:ahLst/>
            <a:cxnLst/>
            <a:rect l="l" t="t" r="r" b="b"/>
            <a:pathLst>
              <a:path w="208534" h="356234">
                <a:moveTo>
                  <a:pt x="105156" y="0"/>
                </a:moveTo>
                <a:lnTo>
                  <a:pt x="121285" y="442"/>
                </a:lnTo>
                <a:lnTo>
                  <a:pt x="136176" y="1770"/>
                </a:lnTo>
                <a:lnTo>
                  <a:pt x="149822" y="3980"/>
                </a:lnTo>
                <a:lnTo>
                  <a:pt x="162217" y="7070"/>
                </a:lnTo>
                <a:lnTo>
                  <a:pt x="173355" y="11038"/>
                </a:lnTo>
                <a:lnTo>
                  <a:pt x="183228" y="15883"/>
                </a:lnTo>
                <a:lnTo>
                  <a:pt x="191832" y="21601"/>
                </a:lnTo>
                <a:lnTo>
                  <a:pt x="192786" y="22351"/>
                </a:lnTo>
                <a:lnTo>
                  <a:pt x="174244" y="75056"/>
                </a:lnTo>
                <a:lnTo>
                  <a:pt x="162741" y="67615"/>
                </a:lnTo>
                <a:lnTo>
                  <a:pt x="151020" y="61610"/>
                </a:lnTo>
                <a:lnTo>
                  <a:pt x="139076" y="57044"/>
                </a:lnTo>
                <a:lnTo>
                  <a:pt x="126904" y="53923"/>
                </a:lnTo>
                <a:lnTo>
                  <a:pt x="114501" y="52251"/>
                </a:lnTo>
                <a:lnTo>
                  <a:pt x="106299" y="51942"/>
                </a:lnTo>
                <a:lnTo>
                  <a:pt x="92066" y="53468"/>
                </a:lnTo>
                <a:lnTo>
                  <a:pt x="80397" y="57995"/>
                </a:lnTo>
                <a:lnTo>
                  <a:pt x="73533" y="63118"/>
                </a:lnTo>
                <a:lnTo>
                  <a:pt x="66000" y="73299"/>
                </a:lnTo>
                <a:lnTo>
                  <a:pt x="62272" y="85657"/>
                </a:lnTo>
                <a:lnTo>
                  <a:pt x="61849" y="92201"/>
                </a:lnTo>
                <a:lnTo>
                  <a:pt x="63153" y="100625"/>
                </a:lnTo>
                <a:lnTo>
                  <a:pt x="67068" y="109128"/>
                </a:lnTo>
                <a:lnTo>
                  <a:pt x="73595" y="117715"/>
                </a:lnTo>
                <a:lnTo>
                  <a:pt x="82737" y="126392"/>
                </a:lnTo>
                <a:lnTo>
                  <a:pt x="94495" y="135161"/>
                </a:lnTo>
                <a:lnTo>
                  <a:pt x="108872" y="144027"/>
                </a:lnTo>
                <a:lnTo>
                  <a:pt x="125871" y="152995"/>
                </a:lnTo>
                <a:lnTo>
                  <a:pt x="127508" y="153796"/>
                </a:lnTo>
                <a:lnTo>
                  <a:pt x="141533" y="161006"/>
                </a:lnTo>
                <a:lnTo>
                  <a:pt x="153767" y="167958"/>
                </a:lnTo>
                <a:lnTo>
                  <a:pt x="164204" y="174645"/>
                </a:lnTo>
                <a:lnTo>
                  <a:pt x="172834" y="181059"/>
                </a:lnTo>
                <a:lnTo>
                  <a:pt x="186156" y="194308"/>
                </a:lnTo>
                <a:lnTo>
                  <a:pt x="193629" y="204601"/>
                </a:lnTo>
                <a:lnTo>
                  <a:pt x="199663" y="215791"/>
                </a:lnTo>
                <a:lnTo>
                  <a:pt x="204604" y="229672"/>
                </a:lnTo>
                <a:lnTo>
                  <a:pt x="207200" y="242016"/>
                </a:lnTo>
                <a:lnTo>
                  <a:pt x="208429" y="255090"/>
                </a:lnTo>
                <a:lnTo>
                  <a:pt x="208534" y="260350"/>
                </a:lnTo>
                <a:lnTo>
                  <a:pt x="207626" y="273873"/>
                </a:lnTo>
                <a:lnTo>
                  <a:pt x="204897" y="286559"/>
                </a:lnTo>
                <a:lnTo>
                  <a:pt x="200341" y="298416"/>
                </a:lnTo>
                <a:lnTo>
                  <a:pt x="193951" y="309451"/>
                </a:lnTo>
                <a:lnTo>
                  <a:pt x="185719" y="319670"/>
                </a:lnTo>
                <a:lnTo>
                  <a:pt x="175513" y="329183"/>
                </a:lnTo>
                <a:lnTo>
                  <a:pt x="166046" y="336097"/>
                </a:lnTo>
                <a:lnTo>
                  <a:pt x="155731" y="341993"/>
                </a:lnTo>
                <a:lnTo>
                  <a:pt x="144565" y="346870"/>
                </a:lnTo>
                <a:lnTo>
                  <a:pt x="132546" y="350728"/>
                </a:lnTo>
                <a:lnTo>
                  <a:pt x="119674" y="353568"/>
                </a:lnTo>
                <a:lnTo>
                  <a:pt x="105945" y="355389"/>
                </a:lnTo>
                <a:lnTo>
                  <a:pt x="91358" y="356192"/>
                </a:lnTo>
                <a:lnTo>
                  <a:pt x="86995" y="356234"/>
                </a:lnTo>
                <a:lnTo>
                  <a:pt x="73653" y="355746"/>
                </a:lnTo>
                <a:lnTo>
                  <a:pt x="60684" y="354280"/>
                </a:lnTo>
                <a:lnTo>
                  <a:pt x="48087" y="351834"/>
                </a:lnTo>
                <a:lnTo>
                  <a:pt x="35858" y="348407"/>
                </a:lnTo>
                <a:lnTo>
                  <a:pt x="23996" y="343994"/>
                </a:lnTo>
                <a:lnTo>
                  <a:pt x="12499" y="338596"/>
                </a:lnTo>
                <a:lnTo>
                  <a:pt x="1365" y="332210"/>
                </a:lnTo>
                <a:lnTo>
                  <a:pt x="0" y="331342"/>
                </a:lnTo>
                <a:lnTo>
                  <a:pt x="22606" y="276605"/>
                </a:lnTo>
                <a:lnTo>
                  <a:pt x="34728" y="284404"/>
                </a:lnTo>
                <a:lnTo>
                  <a:pt x="46785" y="290781"/>
                </a:lnTo>
                <a:lnTo>
                  <a:pt x="58779" y="295734"/>
                </a:lnTo>
                <a:lnTo>
                  <a:pt x="70708" y="299257"/>
                </a:lnTo>
                <a:lnTo>
                  <a:pt x="82572" y="301349"/>
                </a:lnTo>
                <a:lnTo>
                  <a:pt x="93852" y="302005"/>
                </a:lnTo>
                <a:lnTo>
                  <a:pt x="112663" y="300598"/>
                </a:lnTo>
                <a:lnTo>
                  <a:pt x="127441" y="296375"/>
                </a:lnTo>
                <a:lnTo>
                  <a:pt x="138193" y="289338"/>
                </a:lnTo>
                <a:lnTo>
                  <a:pt x="144923" y="279485"/>
                </a:lnTo>
                <a:lnTo>
                  <a:pt x="147638" y="266818"/>
                </a:lnTo>
                <a:lnTo>
                  <a:pt x="147700" y="264286"/>
                </a:lnTo>
                <a:lnTo>
                  <a:pt x="146117" y="252030"/>
                </a:lnTo>
                <a:lnTo>
                  <a:pt x="141345" y="240163"/>
                </a:lnTo>
                <a:lnTo>
                  <a:pt x="135000" y="230758"/>
                </a:lnTo>
                <a:lnTo>
                  <a:pt x="128825" y="224190"/>
                </a:lnTo>
                <a:lnTo>
                  <a:pt x="120508" y="217298"/>
                </a:lnTo>
                <a:lnTo>
                  <a:pt x="110044" y="210095"/>
                </a:lnTo>
                <a:lnTo>
                  <a:pt x="97427" y="202593"/>
                </a:lnTo>
                <a:lnTo>
                  <a:pt x="82676" y="194817"/>
                </a:lnTo>
                <a:lnTo>
                  <a:pt x="67651" y="187054"/>
                </a:lnTo>
                <a:lnTo>
                  <a:pt x="54762" y="179863"/>
                </a:lnTo>
                <a:lnTo>
                  <a:pt x="44010" y="173250"/>
                </a:lnTo>
                <a:lnTo>
                  <a:pt x="35396" y="167222"/>
                </a:lnTo>
                <a:lnTo>
                  <a:pt x="29337" y="162178"/>
                </a:lnTo>
                <a:lnTo>
                  <a:pt x="20616" y="152869"/>
                </a:lnTo>
                <a:lnTo>
                  <a:pt x="13439" y="142400"/>
                </a:lnTo>
                <a:lnTo>
                  <a:pt x="8127" y="131698"/>
                </a:lnTo>
                <a:lnTo>
                  <a:pt x="4148" y="120002"/>
                </a:lnTo>
                <a:lnTo>
                  <a:pt x="1705" y="107578"/>
                </a:lnTo>
                <a:lnTo>
                  <a:pt x="773" y="94401"/>
                </a:lnTo>
                <a:lnTo>
                  <a:pt x="762" y="92709"/>
                </a:lnTo>
                <a:lnTo>
                  <a:pt x="1662" y="79105"/>
                </a:lnTo>
                <a:lnTo>
                  <a:pt x="4362" y="66343"/>
                </a:lnTo>
                <a:lnTo>
                  <a:pt x="8858" y="54424"/>
                </a:lnTo>
                <a:lnTo>
                  <a:pt x="15143" y="43348"/>
                </a:lnTo>
                <a:lnTo>
                  <a:pt x="23216" y="33116"/>
                </a:lnTo>
                <a:lnTo>
                  <a:pt x="29972" y="26415"/>
                </a:lnTo>
                <a:lnTo>
                  <a:pt x="39739" y="18652"/>
                </a:lnTo>
                <a:lnTo>
                  <a:pt x="50342" y="12241"/>
                </a:lnTo>
                <a:lnTo>
                  <a:pt x="61783" y="7178"/>
                </a:lnTo>
                <a:lnTo>
                  <a:pt x="74065" y="3461"/>
                </a:lnTo>
                <a:lnTo>
                  <a:pt x="87192" y="1086"/>
                </a:lnTo>
                <a:lnTo>
                  <a:pt x="101167" y="50"/>
                </a:lnTo>
                <a:lnTo>
                  <a:pt x="10515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63036" y="1002919"/>
            <a:ext cx="261747" cy="356234"/>
          </a:xfrm>
          <a:custGeom>
            <a:avLst/>
            <a:gdLst/>
            <a:ahLst/>
            <a:cxnLst/>
            <a:rect l="l" t="t" r="r" b="b"/>
            <a:pathLst>
              <a:path w="261747" h="356234">
                <a:moveTo>
                  <a:pt x="157861" y="0"/>
                </a:moveTo>
                <a:lnTo>
                  <a:pt x="172843" y="410"/>
                </a:lnTo>
                <a:lnTo>
                  <a:pt x="187020" y="1642"/>
                </a:lnTo>
                <a:lnTo>
                  <a:pt x="200394" y="3693"/>
                </a:lnTo>
                <a:lnTo>
                  <a:pt x="212968" y="6561"/>
                </a:lnTo>
                <a:lnTo>
                  <a:pt x="224747" y="10245"/>
                </a:lnTo>
                <a:lnTo>
                  <a:pt x="235732" y="14743"/>
                </a:lnTo>
                <a:lnTo>
                  <a:pt x="245928" y="20053"/>
                </a:lnTo>
                <a:lnTo>
                  <a:pt x="252602" y="24256"/>
                </a:lnTo>
                <a:lnTo>
                  <a:pt x="227456" y="74802"/>
                </a:lnTo>
                <a:lnTo>
                  <a:pt x="219045" y="67985"/>
                </a:lnTo>
                <a:lnTo>
                  <a:pt x="208957" y="62540"/>
                </a:lnTo>
                <a:lnTo>
                  <a:pt x="197191" y="58472"/>
                </a:lnTo>
                <a:lnTo>
                  <a:pt x="183748" y="55786"/>
                </a:lnTo>
                <a:lnTo>
                  <a:pt x="168628" y="54487"/>
                </a:lnTo>
                <a:lnTo>
                  <a:pt x="161543" y="54355"/>
                </a:lnTo>
                <a:lnTo>
                  <a:pt x="148134" y="55286"/>
                </a:lnTo>
                <a:lnTo>
                  <a:pt x="135528" y="58076"/>
                </a:lnTo>
                <a:lnTo>
                  <a:pt x="123726" y="62722"/>
                </a:lnTo>
                <a:lnTo>
                  <a:pt x="112728" y="69222"/>
                </a:lnTo>
                <a:lnTo>
                  <a:pt x="102534" y="77571"/>
                </a:lnTo>
                <a:lnTo>
                  <a:pt x="93144" y="87766"/>
                </a:lnTo>
                <a:lnTo>
                  <a:pt x="84195" y="100394"/>
                </a:lnTo>
                <a:lnTo>
                  <a:pt x="78317" y="111030"/>
                </a:lnTo>
                <a:lnTo>
                  <a:pt x="73421" y="122335"/>
                </a:lnTo>
                <a:lnTo>
                  <a:pt x="69505" y="134312"/>
                </a:lnTo>
                <a:lnTo>
                  <a:pt x="66569" y="146967"/>
                </a:lnTo>
                <a:lnTo>
                  <a:pt x="64610" y="160301"/>
                </a:lnTo>
                <a:lnTo>
                  <a:pt x="63626" y="174318"/>
                </a:lnTo>
                <a:lnTo>
                  <a:pt x="63500" y="181736"/>
                </a:lnTo>
                <a:lnTo>
                  <a:pt x="63992" y="196695"/>
                </a:lnTo>
                <a:lnTo>
                  <a:pt x="65471" y="210757"/>
                </a:lnTo>
                <a:lnTo>
                  <a:pt x="67936" y="223926"/>
                </a:lnTo>
                <a:lnTo>
                  <a:pt x="71386" y="236204"/>
                </a:lnTo>
                <a:lnTo>
                  <a:pt x="75822" y="247592"/>
                </a:lnTo>
                <a:lnTo>
                  <a:pt x="81244" y="258093"/>
                </a:lnTo>
                <a:lnTo>
                  <a:pt x="87652" y="267709"/>
                </a:lnTo>
                <a:lnTo>
                  <a:pt x="98107" y="279489"/>
                </a:lnTo>
                <a:lnTo>
                  <a:pt x="108155" y="287664"/>
                </a:lnTo>
                <a:lnTo>
                  <a:pt x="119168" y="294010"/>
                </a:lnTo>
                <a:lnTo>
                  <a:pt x="131143" y="298519"/>
                </a:lnTo>
                <a:lnTo>
                  <a:pt x="144074" y="301186"/>
                </a:lnTo>
                <a:lnTo>
                  <a:pt x="157099" y="302005"/>
                </a:lnTo>
                <a:lnTo>
                  <a:pt x="171346" y="301201"/>
                </a:lnTo>
                <a:lnTo>
                  <a:pt x="184631" y="298790"/>
                </a:lnTo>
                <a:lnTo>
                  <a:pt x="196952" y="294779"/>
                </a:lnTo>
                <a:lnTo>
                  <a:pt x="208310" y="289172"/>
                </a:lnTo>
                <a:lnTo>
                  <a:pt x="218704" y="281975"/>
                </a:lnTo>
                <a:lnTo>
                  <a:pt x="228135" y="273193"/>
                </a:lnTo>
                <a:lnTo>
                  <a:pt x="233299" y="267207"/>
                </a:lnTo>
                <a:lnTo>
                  <a:pt x="261747" y="316483"/>
                </a:lnTo>
                <a:lnTo>
                  <a:pt x="243815" y="331934"/>
                </a:lnTo>
                <a:lnTo>
                  <a:pt x="233604" y="338238"/>
                </a:lnTo>
                <a:lnTo>
                  <a:pt x="222564" y="343595"/>
                </a:lnTo>
                <a:lnTo>
                  <a:pt x="210696" y="348007"/>
                </a:lnTo>
                <a:lnTo>
                  <a:pt x="198001" y="351474"/>
                </a:lnTo>
                <a:lnTo>
                  <a:pt x="184480" y="353998"/>
                </a:lnTo>
                <a:lnTo>
                  <a:pt x="170134" y="355579"/>
                </a:lnTo>
                <a:lnTo>
                  <a:pt x="154965" y="356219"/>
                </a:lnTo>
                <a:lnTo>
                  <a:pt x="152146" y="356234"/>
                </a:lnTo>
                <a:lnTo>
                  <a:pt x="137439" y="355720"/>
                </a:lnTo>
                <a:lnTo>
                  <a:pt x="123437" y="354177"/>
                </a:lnTo>
                <a:lnTo>
                  <a:pt x="110137" y="351603"/>
                </a:lnTo>
                <a:lnTo>
                  <a:pt x="97538" y="347996"/>
                </a:lnTo>
                <a:lnTo>
                  <a:pt x="85641" y="343354"/>
                </a:lnTo>
                <a:lnTo>
                  <a:pt x="74444" y="337677"/>
                </a:lnTo>
                <a:lnTo>
                  <a:pt x="63945" y="330961"/>
                </a:lnTo>
                <a:lnTo>
                  <a:pt x="54146" y="323206"/>
                </a:lnTo>
                <a:lnTo>
                  <a:pt x="45043" y="314410"/>
                </a:lnTo>
                <a:lnTo>
                  <a:pt x="32861" y="299546"/>
                </a:lnTo>
                <a:lnTo>
                  <a:pt x="20679" y="279338"/>
                </a:lnTo>
                <a:lnTo>
                  <a:pt x="15642" y="268322"/>
                </a:lnTo>
                <a:lnTo>
                  <a:pt x="11306" y="256697"/>
                </a:lnTo>
                <a:lnTo>
                  <a:pt x="7673" y="244464"/>
                </a:lnTo>
                <a:lnTo>
                  <a:pt x="4741" y="231622"/>
                </a:lnTo>
                <a:lnTo>
                  <a:pt x="2512" y="218172"/>
                </a:lnTo>
                <a:lnTo>
                  <a:pt x="985" y="204113"/>
                </a:lnTo>
                <a:lnTo>
                  <a:pt x="160" y="189446"/>
                </a:lnTo>
                <a:lnTo>
                  <a:pt x="0" y="179196"/>
                </a:lnTo>
                <a:lnTo>
                  <a:pt x="389" y="165067"/>
                </a:lnTo>
                <a:lnTo>
                  <a:pt x="1560" y="151376"/>
                </a:lnTo>
                <a:lnTo>
                  <a:pt x="3510" y="138124"/>
                </a:lnTo>
                <a:lnTo>
                  <a:pt x="6243" y="125312"/>
                </a:lnTo>
                <a:lnTo>
                  <a:pt x="9757" y="112943"/>
                </a:lnTo>
                <a:lnTo>
                  <a:pt x="14055" y="101016"/>
                </a:lnTo>
                <a:lnTo>
                  <a:pt x="19135" y="89535"/>
                </a:lnTo>
                <a:lnTo>
                  <a:pt x="25000" y="78498"/>
                </a:lnTo>
                <a:lnTo>
                  <a:pt x="31649" y="67909"/>
                </a:lnTo>
                <a:lnTo>
                  <a:pt x="39084" y="57768"/>
                </a:lnTo>
                <a:lnTo>
                  <a:pt x="53625" y="41487"/>
                </a:lnTo>
                <a:lnTo>
                  <a:pt x="63441" y="32608"/>
                </a:lnTo>
                <a:lnTo>
                  <a:pt x="73771" y="24796"/>
                </a:lnTo>
                <a:lnTo>
                  <a:pt x="84616" y="18053"/>
                </a:lnTo>
                <a:lnTo>
                  <a:pt x="95975" y="12377"/>
                </a:lnTo>
                <a:lnTo>
                  <a:pt x="107848" y="7769"/>
                </a:lnTo>
                <a:lnTo>
                  <a:pt x="120235" y="4230"/>
                </a:lnTo>
                <a:lnTo>
                  <a:pt x="133137" y="1758"/>
                </a:lnTo>
                <a:lnTo>
                  <a:pt x="146552" y="354"/>
                </a:lnTo>
                <a:lnTo>
                  <a:pt x="157861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09012" y="1002919"/>
            <a:ext cx="261746" cy="356234"/>
          </a:xfrm>
          <a:custGeom>
            <a:avLst/>
            <a:gdLst/>
            <a:ahLst/>
            <a:cxnLst/>
            <a:rect l="l" t="t" r="r" b="b"/>
            <a:pathLst>
              <a:path w="261746" h="356234">
                <a:moveTo>
                  <a:pt x="157861" y="0"/>
                </a:moveTo>
                <a:lnTo>
                  <a:pt x="172843" y="410"/>
                </a:lnTo>
                <a:lnTo>
                  <a:pt x="187020" y="1642"/>
                </a:lnTo>
                <a:lnTo>
                  <a:pt x="200394" y="3693"/>
                </a:lnTo>
                <a:lnTo>
                  <a:pt x="212968" y="6561"/>
                </a:lnTo>
                <a:lnTo>
                  <a:pt x="224747" y="10245"/>
                </a:lnTo>
                <a:lnTo>
                  <a:pt x="235732" y="14743"/>
                </a:lnTo>
                <a:lnTo>
                  <a:pt x="245928" y="20053"/>
                </a:lnTo>
                <a:lnTo>
                  <a:pt x="252602" y="24256"/>
                </a:lnTo>
                <a:lnTo>
                  <a:pt x="227456" y="74802"/>
                </a:lnTo>
                <a:lnTo>
                  <a:pt x="219045" y="67985"/>
                </a:lnTo>
                <a:lnTo>
                  <a:pt x="208957" y="62540"/>
                </a:lnTo>
                <a:lnTo>
                  <a:pt x="197191" y="58472"/>
                </a:lnTo>
                <a:lnTo>
                  <a:pt x="183748" y="55786"/>
                </a:lnTo>
                <a:lnTo>
                  <a:pt x="168628" y="54487"/>
                </a:lnTo>
                <a:lnTo>
                  <a:pt x="161544" y="54355"/>
                </a:lnTo>
                <a:lnTo>
                  <a:pt x="148134" y="55286"/>
                </a:lnTo>
                <a:lnTo>
                  <a:pt x="135528" y="58076"/>
                </a:lnTo>
                <a:lnTo>
                  <a:pt x="123726" y="62722"/>
                </a:lnTo>
                <a:lnTo>
                  <a:pt x="112728" y="69222"/>
                </a:lnTo>
                <a:lnTo>
                  <a:pt x="102534" y="77571"/>
                </a:lnTo>
                <a:lnTo>
                  <a:pt x="93144" y="87766"/>
                </a:lnTo>
                <a:lnTo>
                  <a:pt x="84195" y="100394"/>
                </a:lnTo>
                <a:lnTo>
                  <a:pt x="78317" y="111030"/>
                </a:lnTo>
                <a:lnTo>
                  <a:pt x="73421" y="122335"/>
                </a:lnTo>
                <a:lnTo>
                  <a:pt x="69505" y="134312"/>
                </a:lnTo>
                <a:lnTo>
                  <a:pt x="66569" y="146967"/>
                </a:lnTo>
                <a:lnTo>
                  <a:pt x="64610" y="160301"/>
                </a:lnTo>
                <a:lnTo>
                  <a:pt x="63626" y="174318"/>
                </a:lnTo>
                <a:lnTo>
                  <a:pt x="63500" y="181736"/>
                </a:lnTo>
                <a:lnTo>
                  <a:pt x="63992" y="196695"/>
                </a:lnTo>
                <a:lnTo>
                  <a:pt x="65471" y="210757"/>
                </a:lnTo>
                <a:lnTo>
                  <a:pt x="67936" y="223926"/>
                </a:lnTo>
                <a:lnTo>
                  <a:pt x="71386" y="236204"/>
                </a:lnTo>
                <a:lnTo>
                  <a:pt x="75822" y="247592"/>
                </a:lnTo>
                <a:lnTo>
                  <a:pt x="81244" y="258093"/>
                </a:lnTo>
                <a:lnTo>
                  <a:pt x="87652" y="267709"/>
                </a:lnTo>
                <a:lnTo>
                  <a:pt x="98107" y="279489"/>
                </a:lnTo>
                <a:lnTo>
                  <a:pt x="108155" y="287664"/>
                </a:lnTo>
                <a:lnTo>
                  <a:pt x="119168" y="294010"/>
                </a:lnTo>
                <a:lnTo>
                  <a:pt x="131143" y="298519"/>
                </a:lnTo>
                <a:lnTo>
                  <a:pt x="144074" y="301186"/>
                </a:lnTo>
                <a:lnTo>
                  <a:pt x="157099" y="302005"/>
                </a:lnTo>
                <a:lnTo>
                  <a:pt x="171346" y="301201"/>
                </a:lnTo>
                <a:lnTo>
                  <a:pt x="184631" y="298790"/>
                </a:lnTo>
                <a:lnTo>
                  <a:pt x="196952" y="294779"/>
                </a:lnTo>
                <a:lnTo>
                  <a:pt x="208310" y="289172"/>
                </a:lnTo>
                <a:lnTo>
                  <a:pt x="218704" y="281975"/>
                </a:lnTo>
                <a:lnTo>
                  <a:pt x="228135" y="273193"/>
                </a:lnTo>
                <a:lnTo>
                  <a:pt x="233299" y="267207"/>
                </a:lnTo>
                <a:lnTo>
                  <a:pt x="261746" y="316483"/>
                </a:lnTo>
                <a:lnTo>
                  <a:pt x="243815" y="331934"/>
                </a:lnTo>
                <a:lnTo>
                  <a:pt x="233604" y="338238"/>
                </a:lnTo>
                <a:lnTo>
                  <a:pt x="222564" y="343595"/>
                </a:lnTo>
                <a:lnTo>
                  <a:pt x="210696" y="348007"/>
                </a:lnTo>
                <a:lnTo>
                  <a:pt x="198001" y="351474"/>
                </a:lnTo>
                <a:lnTo>
                  <a:pt x="184480" y="353998"/>
                </a:lnTo>
                <a:lnTo>
                  <a:pt x="170134" y="355579"/>
                </a:lnTo>
                <a:lnTo>
                  <a:pt x="154965" y="356219"/>
                </a:lnTo>
                <a:lnTo>
                  <a:pt x="152145" y="356234"/>
                </a:lnTo>
                <a:lnTo>
                  <a:pt x="137439" y="355720"/>
                </a:lnTo>
                <a:lnTo>
                  <a:pt x="123437" y="354177"/>
                </a:lnTo>
                <a:lnTo>
                  <a:pt x="110137" y="351603"/>
                </a:lnTo>
                <a:lnTo>
                  <a:pt x="97538" y="347996"/>
                </a:lnTo>
                <a:lnTo>
                  <a:pt x="85641" y="343354"/>
                </a:lnTo>
                <a:lnTo>
                  <a:pt x="74444" y="337677"/>
                </a:lnTo>
                <a:lnTo>
                  <a:pt x="63945" y="330961"/>
                </a:lnTo>
                <a:lnTo>
                  <a:pt x="54146" y="323206"/>
                </a:lnTo>
                <a:lnTo>
                  <a:pt x="45043" y="314410"/>
                </a:lnTo>
                <a:lnTo>
                  <a:pt x="32861" y="299546"/>
                </a:lnTo>
                <a:lnTo>
                  <a:pt x="20679" y="279338"/>
                </a:lnTo>
                <a:lnTo>
                  <a:pt x="15642" y="268322"/>
                </a:lnTo>
                <a:lnTo>
                  <a:pt x="11306" y="256697"/>
                </a:lnTo>
                <a:lnTo>
                  <a:pt x="7673" y="244464"/>
                </a:lnTo>
                <a:lnTo>
                  <a:pt x="4741" y="231622"/>
                </a:lnTo>
                <a:lnTo>
                  <a:pt x="2512" y="218172"/>
                </a:lnTo>
                <a:lnTo>
                  <a:pt x="985" y="204113"/>
                </a:lnTo>
                <a:lnTo>
                  <a:pt x="160" y="189446"/>
                </a:lnTo>
                <a:lnTo>
                  <a:pt x="0" y="179196"/>
                </a:lnTo>
                <a:lnTo>
                  <a:pt x="389" y="165067"/>
                </a:lnTo>
                <a:lnTo>
                  <a:pt x="1560" y="151376"/>
                </a:lnTo>
                <a:lnTo>
                  <a:pt x="3510" y="138124"/>
                </a:lnTo>
                <a:lnTo>
                  <a:pt x="6243" y="125312"/>
                </a:lnTo>
                <a:lnTo>
                  <a:pt x="9757" y="112943"/>
                </a:lnTo>
                <a:lnTo>
                  <a:pt x="14055" y="101016"/>
                </a:lnTo>
                <a:lnTo>
                  <a:pt x="19135" y="89535"/>
                </a:lnTo>
                <a:lnTo>
                  <a:pt x="25000" y="78498"/>
                </a:lnTo>
                <a:lnTo>
                  <a:pt x="31649" y="67909"/>
                </a:lnTo>
                <a:lnTo>
                  <a:pt x="39084" y="57768"/>
                </a:lnTo>
                <a:lnTo>
                  <a:pt x="53625" y="41487"/>
                </a:lnTo>
                <a:lnTo>
                  <a:pt x="63441" y="32608"/>
                </a:lnTo>
                <a:lnTo>
                  <a:pt x="73771" y="24796"/>
                </a:lnTo>
                <a:lnTo>
                  <a:pt x="84616" y="18053"/>
                </a:lnTo>
                <a:lnTo>
                  <a:pt x="95975" y="12377"/>
                </a:lnTo>
                <a:lnTo>
                  <a:pt x="107848" y="7769"/>
                </a:lnTo>
                <a:lnTo>
                  <a:pt x="120235" y="4230"/>
                </a:lnTo>
                <a:lnTo>
                  <a:pt x="133137" y="1758"/>
                </a:lnTo>
                <a:lnTo>
                  <a:pt x="146552" y="354"/>
                </a:lnTo>
                <a:lnTo>
                  <a:pt x="157861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115820" y="1002919"/>
            <a:ext cx="208534" cy="356234"/>
          </a:xfrm>
          <a:custGeom>
            <a:avLst/>
            <a:gdLst/>
            <a:ahLst/>
            <a:cxnLst/>
            <a:rect l="l" t="t" r="r" b="b"/>
            <a:pathLst>
              <a:path w="208534" h="356234">
                <a:moveTo>
                  <a:pt x="105156" y="0"/>
                </a:moveTo>
                <a:lnTo>
                  <a:pt x="121285" y="442"/>
                </a:lnTo>
                <a:lnTo>
                  <a:pt x="136176" y="1770"/>
                </a:lnTo>
                <a:lnTo>
                  <a:pt x="149822" y="3980"/>
                </a:lnTo>
                <a:lnTo>
                  <a:pt x="162217" y="7070"/>
                </a:lnTo>
                <a:lnTo>
                  <a:pt x="173355" y="11038"/>
                </a:lnTo>
                <a:lnTo>
                  <a:pt x="183228" y="15883"/>
                </a:lnTo>
                <a:lnTo>
                  <a:pt x="191832" y="21601"/>
                </a:lnTo>
                <a:lnTo>
                  <a:pt x="192786" y="22351"/>
                </a:lnTo>
                <a:lnTo>
                  <a:pt x="174244" y="75056"/>
                </a:lnTo>
                <a:lnTo>
                  <a:pt x="162741" y="67615"/>
                </a:lnTo>
                <a:lnTo>
                  <a:pt x="151020" y="61610"/>
                </a:lnTo>
                <a:lnTo>
                  <a:pt x="139076" y="57044"/>
                </a:lnTo>
                <a:lnTo>
                  <a:pt x="126904" y="53923"/>
                </a:lnTo>
                <a:lnTo>
                  <a:pt x="114501" y="52251"/>
                </a:lnTo>
                <a:lnTo>
                  <a:pt x="106299" y="51942"/>
                </a:lnTo>
                <a:lnTo>
                  <a:pt x="92066" y="53468"/>
                </a:lnTo>
                <a:lnTo>
                  <a:pt x="80397" y="57995"/>
                </a:lnTo>
                <a:lnTo>
                  <a:pt x="73532" y="63118"/>
                </a:lnTo>
                <a:lnTo>
                  <a:pt x="66000" y="73299"/>
                </a:lnTo>
                <a:lnTo>
                  <a:pt x="62272" y="85657"/>
                </a:lnTo>
                <a:lnTo>
                  <a:pt x="61849" y="92201"/>
                </a:lnTo>
                <a:lnTo>
                  <a:pt x="63153" y="100625"/>
                </a:lnTo>
                <a:lnTo>
                  <a:pt x="67068" y="109128"/>
                </a:lnTo>
                <a:lnTo>
                  <a:pt x="73595" y="117715"/>
                </a:lnTo>
                <a:lnTo>
                  <a:pt x="82737" y="126392"/>
                </a:lnTo>
                <a:lnTo>
                  <a:pt x="94495" y="135161"/>
                </a:lnTo>
                <a:lnTo>
                  <a:pt x="108872" y="144027"/>
                </a:lnTo>
                <a:lnTo>
                  <a:pt x="125871" y="152995"/>
                </a:lnTo>
                <a:lnTo>
                  <a:pt x="127507" y="153796"/>
                </a:lnTo>
                <a:lnTo>
                  <a:pt x="141533" y="161006"/>
                </a:lnTo>
                <a:lnTo>
                  <a:pt x="153767" y="167958"/>
                </a:lnTo>
                <a:lnTo>
                  <a:pt x="164204" y="174645"/>
                </a:lnTo>
                <a:lnTo>
                  <a:pt x="172834" y="181059"/>
                </a:lnTo>
                <a:lnTo>
                  <a:pt x="186156" y="194308"/>
                </a:lnTo>
                <a:lnTo>
                  <a:pt x="193629" y="204601"/>
                </a:lnTo>
                <a:lnTo>
                  <a:pt x="199663" y="215791"/>
                </a:lnTo>
                <a:lnTo>
                  <a:pt x="204604" y="229672"/>
                </a:lnTo>
                <a:lnTo>
                  <a:pt x="207200" y="242016"/>
                </a:lnTo>
                <a:lnTo>
                  <a:pt x="208429" y="255090"/>
                </a:lnTo>
                <a:lnTo>
                  <a:pt x="208534" y="260350"/>
                </a:lnTo>
                <a:lnTo>
                  <a:pt x="207626" y="273873"/>
                </a:lnTo>
                <a:lnTo>
                  <a:pt x="204897" y="286559"/>
                </a:lnTo>
                <a:lnTo>
                  <a:pt x="200341" y="298416"/>
                </a:lnTo>
                <a:lnTo>
                  <a:pt x="193951" y="309451"/>
                </a:lnTo>
                <a:lnTo>
                  <a:pt x="185719" y="319670"/>
                </a:lnTo>
                <a:lnTo>
                  <a:pt x="175513" y="329183"/>
                </a:lnTo>
                <a:lnTo>
                  <a:pt x="166046" y="336097"/>
                </a:lnTo>
                <a:lnTo>
                  <a:pt x="155731" y="341993"/>
                </a:lnTo>
                <a:lnTo>
                  <a:pt x="144565" y="346870"/>
                </a:lnTo>
                <a:lnTo>
                  <a:pt x="132546" y="350728"/>
                </a:lnTo>
                <a:lnTo>
                  <a:pt x="119674" y="353568"/>
                </a:lnTo>
                <a:lnTo>
                  <a:pt x="105945" y="355389"/>
                </a:lnTo>
                <a:lnTo>
                  <a:pt x="91358" y="356192"/>
                </a:lnTo>
                <a:lnTo>
                  <a:pt x="86994" y="356234"/>
                </a:lnTo>
                <a:lnTo>
                  <a:pt x="73653" y="355746"/>
                </a:lnTo>
                <a:lnTo>
                  <a:pt x="60684" y="354280"/>
                </a:lnTo>
                <a:lnTo>
                  <a:pt x="48087" y="351834"/>
                </a:lnTo>
                <a:lnTo>
                  <a:pt x="35858" y="348407"/>
                </a:lnTo>
                <a:lnTo>
                  <a:pt x="23996" y="343994"/>
                </a:lnTo>
                <a:lnTo>
                  <a:pt x="12499" y="338596"/>
                </a:lnTo>
                <a:lnTo>
                  <a:pt x="1365" y="332210"/>
                </a:lnTo>
                <a:lnTo>
                  <a:pt x="0" y="331342"/>
                </a:lnTo>
                <a:lnTo>
                  <a:pt x="22606" y="276605"/>
                </a:lnTo>
                <a:lnTo>
                  <a:pt x="34728" y="284404"/>
                </a:lnTo>
                <a:lnTo>
                  <a:pt x="46785" y="290781"/>
                </a:lnTo>
                <a:lnTo>
                  <a:pt x="58779" y="295734"/>
                </a:lnTo>
                <a:lnTo>
                  <a:pt x="70708" y="299257"/>
                </a:lnTo>
                <a:lnTo>
                  <a:pt x="82572" y="301349"/>
                </a:lnTo>
                <a:lnTo>
                  <a:pt x="93853" y="302005"/>
                </a:lnTo>
                <a:lnTo>
                  <a:pt x="112663" y="300598"/>
                </a:lnTo>
                <a:lnTo>
                  <a:pt x="127441" y="296375"/>
                </a:lnTo>
                <a:lnTo>
                  <a:pt x="138193" y="289338"/>
                </a:lnTo>
                <a:lnTo>
                  <a:pt x="144923" y="279485"/>
                </a:lnTo>
                <a:lnTo>
                  <a:pt x="147638" y="266818"/>
                </a:lnTo>
                <a:lnTo>
                  <a:pt x="147700" y="264286"/>
                </a:lnTo>
                <a:lnTo>
                  <a:pt x="146117" y="252030"/>
                </a:lnTo>
                <a:lnTo>
                  <a:pt x="141345" y="240163"/>
                </a:lnTo>
                <a:lnTo>
                  <a:pt x="135000" y="230758"/>
                </a:lnTo>
                <a:lnTo>
                  <a:pt x="128825" y="224190"/>
                </a:lnTo>
                <a:lnTo>
                  <a:pt x="120508" y="217298"/>
                </a:lnTo>
                <a:lnTo>
                  <a:pt x="110044" y="210095"/>
                </a:lnTo>
                <a:lnTo>
                  <a:pt x="97427" y="202593"/>
                </a:lnTo>
                <a:lnTo>
                  <a:pt x="82677" y="194817"/>
                </a:lnTo>
                <a:lnTo>
                  <a:pt x="67651" y="187054"/>
                </a:lnTo>
                <a:lnTo>
                  <a:pt x="54762" y="179863"/>
                </a:lnTo>
                <a:lnTo>
                  <a:pt x="44010" y="173250"/>
                </a:lnTo>
                <a:lnTo>
                  <a:pt x="35396" y="167222"/>
                </a:lnTo>
                <a:lnTo>
                  <a:pt x="29337" y="162178"/>
                </a:lnTo>
                <a:lnTo>
                  <a:pt x="20616" y="152869"/>
                </a:lnTo>
                <a:lnTo>
                  <a:pt x="13439" y="142400"/>
                </a:lnTo>
                <a:lnTo>
                  <a:pt x="8128" y="131698"/>
                </a:lnTo>
                <a:lnTo>
                  <a:pt x="4148" y="120002"/>
                </a:lnTo>
                <a:lnTo>
                  <a:pt x="1705" y="107578"/>
                </a:lnTo>
                <a:lnTo>
                  <a:pt x="773" y="94401"/>
                </a:lnTo>
                <a:lnTo>
                  <a:pt x="762" y="92709"/>
                </a:lnTo>
                <a:lnTo>
                  <a:pt x="1662" y="79105"/>
                </a:lnTo>
                <a:lnTo>
                  <a:pt x="4362" y="66343"/>
                </a:lnTo>
                <a:lnTo>
                  <a:pt x="8858" y="54424"/>
                </a:lnTo>
                <a:lnTo>
                  <a:pt x="15143" y="43348"/>
                </a:lnTo>
                <a:lnTo>
                  <a:pt x="23216" y="33116"/>
                </a:lnTo>
                <a:lnTo>
                  <a:pt x="29972" y="26415"/>
                </a:lnTo>
                <a:lnTo>
                  <a:pt x="39739" y="18652"/>
                </a:lnTo>
                <a:lnTo>
                  <a:pt x="50342" y="12241"/>
                </a:lnTo>
                <a:lnTo>
                  <a:pt x="61783" y="7178"/>
                </a:lnTo>
                <a:lnTo>
                  <a:pt x="74065" y="3461"/>
                </a:lnTo>
                <a:lnTo>
                  <a:pt x="87192" y="1086"/>
                </a:lnTo>
                <a:lnTo>
                  <a:pt x="101167" y="50"/>
                </a:lnTo>
                <a:lnTo>
                  <a:pt x="10515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35348" y="1002664"/>
            <a:ext cx="300989" cy="356488"/>
          </a:xfrm>
          <a:custGeom>
            <a:avLst/>
            <a:gdLst/>
            <a:ahLst/>
            <a:cxnLst/>
            <a:rect l="l" t="t" r="r" b="b"/>
            <a:pathLst>
              <a:path w="300989" h="356488">
                <a:moveTo>
                  <a:pt x="148209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89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8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10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9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04668" y="1002664"/>
            <a:ext cx="300989" cy="356488"/>
          </a:xfrm>
          <a:custGeom>
            <a:avLst/>
            <a:gdLst/>
            <a:ahLst/>
            <a:cxnLst/>
            <a:rect l="l" t="t" r="r" b="b"/>
            <a:pathLst>
              <a:path w="300989" h="356488">
                <a:moveTo>
                  <a:pt x="148208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89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9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09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77492" y="1002664"/>
            <a:ext cx="300989" cy="356488"/>
          </a:xfrm>
          <a:custGeom>
            <a:avLst/>
            <a:gdLst/>
            <a:ahLst/>
            <a:cxnLst/>
            <a:rect l="l" t="t" r="r" b="b"/>
            <a:pathLst>
              <a:path w="300989" h="356488">
                <a:moveTo>
                  <a:pt x="148208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89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9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09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21728" y="1002664"/>
            <a:ext cx="300990" cy="356488"/>
          </a:xfrm>
          <a:custGeom>
            <a:avLst/>
            <a:gdLst/>
            <a:ahLst/>
            <a:cxnLst/>
            <a:rect l="l" t="t" r="r" b="b"/>
            <a:pathLst>
              <a:path w="300990" h="356488">
                <a:moveTo>
                  <a:pt x="148145" y="0"/>
                </a:moveTo>
                <a:lnTo>
                  <a:pt x="163168" y="494"/>
                </a:lnTo>
                <a:lnTo>
                  <a:pt x="177438" y="1979"/>
                </a:lnTo>
                <a:lnTo>
                  <a:pt x="190956" y="4454"/>
                </a:lnTo>
                <a:lnTo>
                  <a:pt x="203722" y="7918"/>
                </a:lnTo>
                <a:lnTo>
                  <a:pt x="215734" y="12372"/>
                </a:lnTo>
                <a:lnTo>
                  <a:pt x="226994" y="17816"/>
                </a:lnTo>
                <a:lnTo>
                  <a:pt x="237502" y="24249"/>
                </a:lnTo>
                <a:lnTo>
                  <a:pt x="247257" y="31672"/>
                </a:lnTo>
                <a:lnTo>
                  <a:pt x="256260" y="40086"/>
                </a:lnTo>
                <a:lnTo>
                  <a:pt x="268752" y="55088"/>
                </a:lnTo>
                <a:lnTo>
                  <a:pt x="280734" y="75036"/>
                </a:lnTo>
                <a:lnTo>
                  <a:pt x="285685" y="85996"/>
                </a:lnTo>
                <a:lnTo>
                  <a:pt x="289943" y="97611"/>
                </a:lnTo>
                <a:lnTo>
                  <a:pt x="293508" y="109882"/>
                </a:lnTo>
                <a:lnTo>
                  <a:pt x="296381" y="122808"/>
                </a:lnTo>
                <a:lnTo>
                  <a:pt x="298561" y="136388"/>
                </a:lnTo>
                <a:lnTo>
                  <a:pt x="300049" y="150621"/>
                </a:lnTo>
                <a:lnTo>
                  <a:pt x="300844" y="165507"/>
                </a:lnTo>
                <a:lnTo>
                  <a:pt x="300990" y="175513"/>
                </a:lnTo>
                <a:lnTo>
                  <a:pt x="300644" y="190510"/>
                </a:lnTo>
                <a:lnTo>
                  <a:pt x="299606" y="204923"/>
                </a:lnTo>
                <a:lnTo>
                  <a:pt x="297876" y="218753"/>
                </a:lnTo>
                <a:lnTo>
                  <a:pt x="295454" y="232003"/>
                </a:lnTo>
                <a:lnTo>
                  <a:pt x="292340" y="244672"/>
                </a:lnTo>
                <a:lnTo>
                  <a:pt x="288534" y="256763"/>
                </a:lnTo>
                <a:lnTo>
                  <a:pt x="284036" y="268276"/>
                </a:lnTo>
                <a:lnTo>
                  <a:pt x="278846" y="279213"/>
                </a:lnTo>
                <a:lnTo>
                  <a:pt x="272965" y="289574"/>
                </a:lnTo>
                <a:lnTo>
                  <a:pt x="259956" y="307594"/>
                </a:lnTo>
                <a:lnTo>
                  <a:pt x="251359" y="316939"/>
                </a:lnTo>
                <a:lnTo>
                  <a:pt x="242067" y="325292"/>
                </a:lnTo>
                <a:lnTo>
                  <a:pt x="232078" y="332654"/>
                </a:lnTo>
                <a:lnTo>
                  <a:pt x="221394" y="339024"/>
                </a:lnTo>
                <a:lnTo>
                  <a:pt x="210013" y="344405"/>
                </a:lnTo>
                <a:lnTo>
                  <a:pt x="197937" y="348797"/>
                </a:lnTo>
                <a:lnTo>
                  <a:pt x="185165" y="352200"/>
                </a:lnTo>
                <a:lnTo>
                  <a:pt x="171697" y="354616"/>
                </a:lnTo>
                <a:lnTo>
                  <a:pt x="157533" y="356045"/>
                </a:lnTo>
                <a:lnTo>
                  <a:pt x="143446" y="356488"/>
                </a:lnTo>
                <a:lnTo>
                  <a:pt x="128753" y="355917"/>
                </a:lnTo>
                <a:lnTo>
                  <a:pt x="114824" y="354204"/>
                </a:lnTo>
                <a:lnTo>
                  <a:pt x="101659" y="351348"/>
                </a:lnTo>
                <a:lnTo>
                  <a:pt x="89258" y="347351"/>
                </a:lnTo>
                <a:lnTo>
                  <a:pt x="77620" y="342211"/>
                </a:lnTo>
                <a:lnTo>
                  <a:pt x="66745" y="335928"/>
                </a:lnTo>
                <a:lnTo>
                  <a:pt x="56633" y="328504"/>
                </a:lnTo>
                <a:lnTo>
                  <a:pt x="47283" y="319937"/>
                </a:lnTo>
                <a:lnTo>
                  <a:pt x="38695" y="310228"/>
                </a:lnTo>
                <a:lnTo>
                  <a:pt x="30515" y="298866"/>
                </a:lnTo>
                <a:lnTo>
                  <a:pt x="19371" y="278554"/>
                </a:lnTo>
                <a:lnTo>
                  <a:pt x="14744" y="267481"/>
                </a:lnTo>
                <a:lnTo>
                  <a:pt x="10748" y="255798"/>
                </a:lnTo>
                <a:lnTo>
                  <a:pt x="7382" y="243509"/>
                </a:lnTo>
                <a:lnTo>
                  <a:pt x="4646" y="230615"/>
                </a:lnTo>
                <a:lnTo>
                  <a:pt x="2541" y="217117"/>
                </a:lnTo>
                <a:lnTo>
                  <a:pt x="1066" y="203017"/>
                </a:lnTo>
                <a:lnTo>
                  <a:pt x="222" y="188317"/>
                </a:lnTo>
                <a:lnTo>
                  <a:pt x="0" y="175513"/>
                </a:lnTo>
                <a:lnTo>
                  <a:pt x="379" y="161429"/>
                </a:lnTo>
                <a:lnTo>
                  <a:pt x="1517" y="147774"/>
                </a:lnTo>
                <a:lnTo>
                  <a:pt x="3415" y="134550"/>
                </a:lnTo>
                <a:lnTo>
                  <a:pt x="6071" y="121755"/>
                </a:lnTo>
                <a:lnTo>
                  <a:pt x="9485" y="109391"/>
                </a:lnTo>
                <a:lnTo>
                  <a:pt x="13658" y="97456"/>
                </a:lnTo>
                <a:lnTo>
                  <a:pt x="18590" y="85952"/>
                </a:lnTo>
                <a:lnTo>
                  <a:pt x="24281" y="74877"/>
                </a:lnTo>
                <a:lnTo>
                  <a:pt x="30729" y="64233"/>
                </a:lnTo>
                <a:lnTo>
                  <a:pt x="37936" y="54019"/>
                </a:lnTo>
                <a:lnTo>
                  <a:pt x="49234" y="40666"/>
                </a:lnTo>
                <a:lnTo>
                  <a:pt x="58748" y="31557"/>
                </a:lnTo>
                <a:lnTo>
                  <a:pt x="68879" y="23599"/>
                </a:lnTo>
                <a:lnTo>
                  <a:pt x="79625" y="16793"/>
                </a:lnTo>
                <a:lnTo>
                  <a:pt x="90988" y="11141"/>
                </a:lnTo>
                <a:lnTo>
                  <a:pt x="102968" y="6644"/>
                </a:lnTo>
                <a:lnTo>
                  <a:pt x="115564" y="3302"/>
                </a:lnTo>
                <a:lnTo>
                  <a:pt x="128776" y="1116"/>
                </a:lnTo>
                <a:lnTo>
                  <a:pt x="142606" y="87"/>
                </a:lnTo>
                <a:lnTo>
                  <a:pt x="148145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36244" y="1697094"/>
            <a:ext cx="3208782" cy="354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75"/>
              </a:lnSpc>
              <a:spcBef>
                <a:spcPts val="138"/>
              </a:spcBef>
            </a:pPr>
            <a:r>
              <a:rPr sz="1900" spc="0" dirty="0" smtClean="0">
                <a:solidFill>
                  <a:srgbClr val="B03E9A"/>
                </a:solidFill>
                <a:latin typeface="Wingdings"/>
                <a:cs typeface="Wingdings"/>
              </a:rPr>
              <a:t></a:t>
            </a:r>
            <a:r>
              <a:rPr sz="1900" spc="-873" dirty="0" smtClean="0">
                <a:solidFill>
                  <a:srgbClr val="B03E9A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Trebuchet MS"/>
                <a:cs typeface="Trebuchet MS"/>
              </a:rPr>
              <a:t>GES</a:t>
            </a:r>
            <a:r>
              <a:rPr sz="2600" spc="9" dirty="0" smtClean="0">
                <a:latin typeface="Trebuchet MS"/>
                <a:cs typeface="Trebuchet MS"/>
              </a:rPr>
              <a:t>T</a:t>
            </a:r>
            <a:r>
              <a:rPr sz="2600" spc="0" dirty="0" smtClean="0">
                <a:latin typeface="Trebuchet MS"/>
                <a:cs typeface="Trebuchet MS"/>
              </a:rPr>
              <a:t>ÃO</a:t>
            </a:r>
            <a:r>
              <a:rPr sz="2600" spc="-236" dirty="0" smtClean="0">
                <a:latin typeface="Trebuchet MS"/>
                <a:cs typeface="Trebuchet MS"/>
              </a:rPr>
              <a:t> </a:t>
            </a:r>
            <a:r>
              <a:rPr sz="2600" spc="0" dirty="0" smtClean="0">
                <a:latin typeface="Trebuchet MS"/>
                <a:cs typeface="Trebuchet MS"/>
              </a:rPr>
              <a:t>A</a:t>
            </a:r>
            <a:r>
              <a:rPr sz="2600" spc="14" dirty="0" smtClean="0">
                <a:latin typeface="Trebuchet MS"/>
                <a:cs typeface="Trebuchet MS"/>
              </a:rPr>
              <a:t>M</a:t>
            </a:r>
            <a:r>
              <a:rPr sz="2600" spc="0" dirty="0" smtClean="0">
                <a:latin typeface="Trebuchet MS"/>
                <a:cs typeface="Trebuchet MS"/>
              </a:rPr>
              <a:t>BIEN</a:t>
            </a:r>
            <a:r>
              <a:rPr sz="2600" spc="-254" dirty="0" smtClean="0">
                <a:latin typeface="Trebuchet MS"/>
                <a:cs typeface="Trebuchet MS"/>
              </a:rPr>
              <a:t>T</a:t>
            </a:r>
            <a:r>
              <a:rPr sz="2600" spc="0" dirty="0" smtClean="0">
                <a:latin typeface="Trebuchet MS"/>
                <a:cs typeface="Trebuchet MS"/>
              </a:rPr>
              <a:t>AL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6576" y="2614059"/>
            <a:ext cx="6256318" cy="278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Ge</a:t>
            </a:r>
            <a:r>
              <a:rPr sz="20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s</a:t>
            </a:r>
            <a:r>
              <a:rPr sz="20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20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ã</a:t>
            </a:r>
            <a:r>
              <a:rPr sz="20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o</a:t>
            </a:r>
            <a:r>
              <a:rPr sz="20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:</a:t>
            </a:r>
            <a:r>
              <a:rPr sz="2000" b="1" spc="-85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000" b="1" spc="0" dirty="0" smtClean="0">
                <a:latin typeface="Trebuchet MS"/>
                <a:cs typeface="Trebuchet MS"/>
              </a:rPr>
              <a:t>s</a:t>
            </a:r>
            <a:r>
              <a:rPr sz="2000" b="1" spc="9" dirty="0" smtClean="0">
                <a:latin typeface="Trebuchet MS"/>
                <a:cs typeface="Trebuchet MS"/>
              </a:rPr>
              <a:t>i</a:t>
            </a:r>
            <a:r>
              <a:rPr sz="2000" b="1" spc="4" dirty="0" smtClean="0">
                <a:latin typeface="Trebuchet MS"/>
                <a:cs typeface="Trebuchet MS"/>
              </a:rPr>
              <a:t>g</a:t>
            </a:r>
            <a:r>
              <a:rPr sz="2000" b="1" spc="0" dirty="0" smtClean="0">
                <a:latin typeface="Trebuchet MS"/>
                <a:cs typeface="Trebuchet MS"/>
              </a:rPr>
              <a:t>n</a:t>
            </a:r>
            <a:r>
              <a:rPr sz="2000" b="1" spc="4" dirty="0" smtClean="0">
                <a:latin typeface="Trebuchet MS"/>
                <a:cs typeface="Trebuchet MS"/>
              </a:rPr>
              <a:t>ifi</a:t>
            </a:r>
            <a:r>
              <a:rPr sz="2000" b="1" spc="-9" dirty="0" smtClean="0">
                <a:latin typeface="Trebuchet MS"/>
                <a:cs typeface="Trebuchet MS"/>
              </a:rPr>
              <a:t>c</a:t>
            </a:r>
            <a:r>
              <a:rPr sz="2000" b="1" spc="0" dirty="0" smtClean="0">
                <a:latin typeface="Trebuchet MS"/>
                <a:cs typeface="Trebuchet MS"/>
              </a:rPr>
              <a:t>a</a:t>
            </a:r>
            <a:r>
              <a:rPr sz="2000" b="1" spc="-76" dirty="0" smtClean="0">
                <a:latin typeface="Trebuchet MS"/>
                <a:cs typeface="Trebuchet MS"/>
              </a:rPr>
              <a:t> </a:t>
            </a:r>
            <a:r>
              <a:rPr sz="2000" b="1" u="heavy" spc="0" dirty="0" smtClean="0">
                <a:latin typeface="Trebuchet MS"/>
                <a:cs typeface="Trebuchet MS"/>
              </a:rPr>
              <a:t>ato</a:t>
            </a:r>
            <a:r>
              <a:rPr sz="2000" b="1" u="heavy" spc="-10" dirty="0" smtClean="0">
                <a:latin typeface="Trebuchet MS"/>
                <a:cs typeface="Trebuchet MS"/>
              </a:rPr>
              <a:t> </a:t>
            </a:r>
            <a:r>
              <a:rPr sz="2000" b="1" u="heavy" spc="-4" dirty="0" smtClean="0">
                <a:latin typeface="Trebuchet MS"/>
                <a:cs typeface="Trebuchet MS"/>
              </a:rPr>
              <a:t>de</a:t>
            </a:r>
            <a:r>
              <a:rPr sz="2000" b="1" u="heavy" spc="-14" dirty="0" smtClean="0">
                <a:latin typeface="Trebuchet MS"/>
                <a:cs typeface="Trebuchet MS"/>
              </a:rPr>
              <a:t> </a:t>
            </a:r>
            <a:r>
              <a:rPr sz="2000" b="1" i="1" u="heavy" spc="-9" dirty="0" smtClean="0">
                <a:latin typeface="Trebuchet MS"/>
                <a:cs typeface="Trebuchet MS"/>
              </a:rPr>
              <a:t>g</a:t>
            </a:r>
            <a:r>
              <a:rPr sz="2000" b="1" i="1" u="heavy" spc="0" dirty="0" smtClean="0">
                <a:latin typeface="Trebuchet MS"/>
                <a:cs typeface="Trebuchet MS"/>
              </a:rPr>
              <a:t>eri</a:t>
            </a:r>
            <a:r>
              <a:rPr sz="2000" b="1" i="1" u="heavy" spc="-219" dirty="0" smtClean="0">
                <a:latin typeface="Trebuchet MS"/>
                <a:cs typeface="Trebuchet MS"/>
              </a:rPr>
              <a:t>r</a:t>
            </a:r>
            <a:r>
              <a:rPr sz="2000" b="1" i="1" spc="0" dirty="0" smtClean="0">
                <a:latin typeface="Trebuchet MS"/>
                <a:cs typeface="Trebuchet MS"/>
              </a:rPr>
              <a:t>,</a:t>
            </a:r>
            <a:r>
              <a:rPr sz="2000" b="1" i="1" spc="-43" dirty="0" smtClean="0">
                <a:latin typeface="Trebuchet MS"/>
                <a:cs typeface="Trebuchet MS"/>
              </a:rPr>
              <a:t> </a:t>
            </a:r>
            <a:r>
              <a:rPr sz="2000" b="1" i="1" u="heavy" spc="0" dirty="0" smtClean="0">
                <a:latin typeface="Trebuchet MS"/>
                <a:cs typeface="Trebuchet MS"/>
              </a:rPr>
              <a:t>a</a:t>
            </a:r>
            <a:r>
              <a:rPr sz="2000" b="1" i="1" u="heavy" spc="-9" dirty="0" smtClean="0">
                <a:latin typeface="Trebuchet MS"/>
                <a:cs typeface="Trebuchet MS"/>
              </a:rPr>
              <a:t>d</a:t>
            </a:r>
            <a:r>
              <a:rPr sz="2000" b="1" i="1" u="heavy" spc="0" dirty="0" smtClean="0">
                <a:latin typeface="Trebuchet MS"/>
                <a:cs typeface="Trebuchet MS"/>
              </a:rPr>
              <a:t>mi</a:t>
            </a:r>
            <a:r>
              <a:rPr sz="2000" b="1" i="1" u="heavy" spc="4" dirty="0" smtClean="0">
                <a:latin typeface="Trebuchet MS"/>
                <a:cs typeface="Trebuchet MS"/>
              </a:rPr>
              <a:t>n</a:t>
            </a:r>
            <a:r>
              <a:rPr sz="2000" b="1" i="1" u="heavy" spc="0" dirty="0" smtClean="0">
                <a:latin typeface="Trebuchet MS"/>
                <a:cs typeface="Trebuchet MS"/>
              </a:rPr>
              <a:t>is</a:t>
            </a:r>
            <a:r>
              <a:rPr sz="2000" b="1" i="1" u="heavy" spc="-14" dirty="0" smtClean="0">
                <a:latin typeface="Trebuchet MS"/>
                <a:cs typeface="Trebuchet MS"/>
              </a:rPr>
              <a:t>t</a:t>
            </a:r>
            <a:r>
              <a:rPr sz="2000" b="1" i="1" u="heavy" spc="0" dirty="0" smtClean="0">
                <a:latin typeface="Trebuchet MS"/>
                <a:cs typeface="Trebuchet MS"/>
              </a:rPr>
              <a:t>r</a:t>
            </a:r>
            <a:r>
              <a:rPr sz="2000" b="1" i="1" u="heavy" spc="-4" dirty="0" smtClean="0">
                <a:latin typeface="Trebuchet MS"/>
                <a:cs typeface="Trebuchet MS"/>
              </a:rPr>
              <a:t>a</a:t>
            </a:r>
            <a:r>
              <a:rPr sz="2000" b="1" i="1" u="heavy" spc="0" dirty="0" smtClean="0">
                <a:latin typeface="Trebuchet MS"/>
                <a:cs typeface="Trebuchet MS"/>
              </a:rPr>
              <a:t>r</a:t>
            </a:r>
            <a:r>
              <a:rPr sz="2000" b="1" i="1" spc="-62" dirty="0" smtClean="0">
                <a:latin typeface="Trebuchet MS"/>
                <a:cs typeface="Trebuchet MS"/>
              </a:rPr>
              <a:t> </a:t>
            </a:r>
            <a:r>
              <a:rPr sz="2000" b="1" i="1" spc="-4" dirty="0" smtClean="0">
                <a:latin typeface="Trebuchet MS"/>
                <a:cs typeface="Trebuchet MS"/>
              </a:rPr>
              <a:t>o</a:t>
            </a:r>
            <a:r>
              <a:rPr sz="2000" b="1" i="1" spc="0" dirty="0" smtClean="0">
                <a:latin typeface="Trebuchet MS"/>
                <a:cs typeface="Trebuchet MS"/>
              </a:rPr>
              <a:t>u</a:t>
            </a:r>
            <a:r>
              <a:rPr sz="2000" b="1" i="1" spc="-7" dirty="0" smtClean="0">
                <a:latin typeface="Trebuchet MS"/>
                <a:cs typeface="Trebuchet MS"/>
              </a:rPr>
              <a:t> </a:t>
            </a:r>
            <a:r>
              <a:rPr sz="2000" b="1" i="1" u="heavy" spc="0" dirty="0" smtClean="0">
                <a:latin typeface="Trebuchet MS"/>
                <a:cs typeface="Trebuchet MS"/>
              </a:rPr>
              <a:t>d</a:t>
            </a:r>
            <a:r>
              <a:rPr sz="2000" b="1" i="1" u="heavy" spc="-9" dirty="0" smtClean="0">
                <a:latin typeface="Trebuchet MS"/>
                <a:cs typeface="Trebuchet MS"/>
              </a:rPr>
              <a:t>i</a:t>
            </a:r>
            <a:r>
              <a:rPr sz="2000" b="1" i="1" u="heavy" spc="0" dirty="0" smtClean="0">
                <a:latin typeface="Trebuchet MS"/>
                <a:cs typeface="Trebuchet MS"/>
              </a:rPr>
              <a:t>ri</a:t>
            </a:r>
            <a:r>
              <a:rPr sz="2000" b="1" i="1" u="heavy" spc="-14" dirty="0" smtClean="0">
                <a:latin typeface="Trebuchet MS"/>
                <a:cs typeface="Trebuchet MS"/>
              </a:rPr>
              <a:t>g</a:t>
            </a:r>
            <a:r>
              <a:rPr sz="2000" b="1" i="1" u="heavy" spc="0" dirty="0" smtClean="0">
                <a:latin typeface="Trebuchet MS"/>
                <a:cs typeface="Trebuchet MS"/>
              </a:rPr>
              <a:t>ir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6576" y="3772553"/>
            <a:ext cx="6716843" cy="2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20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m</a:t>
            </a:r>
            <a:r>
              <a:rPr sz="20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b</a:t>
            </a:r>
            <a:r>
              <a:rPr sz="20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ie</a:t>
            </a:r>
            <a:r>
              <a:rPr sz="20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ntal:</a:t>
            </a:r>
            <a:r>
              <a:rPr sz="2000" b="1" spc="-92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000" b="1" spc="-9" dirty="0" smtClean="0">
                <a:latin typeface="Trebuchet MS"/>
                <a:cs typeface="Trebuchet MS"/>
              </a:rPr>
              <a:t>r</a:t>
            </a:r>
            <a:r>
              <a:rPr sz="2000" b="1" spc="4" dirty="0" smtClean="0">
                <a:latin typeface="Trebuchet MS"/>
                <a:cs typeface="Trebuchet MS"/>
              </a:rPr>
              <a:t>e</a:t>
            </a:r>
            <a:r>
              <a:rPr sz="2000" b="1" spc="-9" dirty="0" smtClean="0">
                <a:latin typeface="Trebuchet MS"/>
                <a:cs typeface="Trebuchet MS"/>
              </a:rPr>
              <a:t>l</a:t>
            </a:r>
            <a:r>
              <a:rPr sz="2000" b="1" spc="0" dirty="0" smtClean="0">
                <a:latin typeface="Trebuchet MS"/>
                <a:cs typeface="Trebuchet MS"/>
              </a:rPr>
              <a:t>ati</a:t>
            </a:r>
            <a:r>
              <a:rPr sz="2000" b="1" spc="4" dirty="0" smtClean="0">
                <a:latin typeface="Trebuchet MS"/>
                <a:cs typeface="Trebuchet MS"/>
              </a:rPr>
              <a:t>v</a:t>
            </a:r>
            <a:r>
              <a:rPr sz="2000" b="1" spc="0" dirty="0" smtClean="0">
                <a:latin typeface="Trebuchet MS"/>
                <a:cs typeface="Trebuchet MS"/>
              </a:rPr>
              <a:t>o</a:t>
            </a:r>
            <a:r>
              <a:rPr sz="2000" b="1" spc="-42" dirty="0" smtClean="0">
                <a:latin typeface="Trebuchet MS"/>
                <a:cs typeface="Trebuchet MS"/>
              </a:rPr>
              <a:t> </a:t>
            </a:r>
            <a:r>
              <a:rPr sz="2000" b="1" spc="-4" dirty="0" smtClean="0">
                <a:latin typeface="Trebuchet MS"/>
                <a:cs typeface="Trebuchet MS"/>
              </a:rPr>
              <a:t>a</a:t>
            </a:r>
            <a:r>
              <a:rPr sz="2000" b="1" spc="0" dirty="0" smtClean="0">
                <a:latin typeface="Trebuchet MS"/>
                <a:cs typeface="Trebuchet MS"/>
              </a:rPr>
              <a:t>o</a:t>
            </a:r>
            <a:r>
              <a:rPr sz="2000" b="1" spc="3" dirty="0" smtClean="0">
                <a:latin typeface="Trebuchet MS"/>
                <a:cs typeface="Trebuchet MS"/>
              </a:rPr>
              <a:t> </a:t>
            </a:r>
            <a:r>
              <a:rPr sz="2000" b="1" spc="0" dirty="0" smtClean="0">
                <a:latin typeface="Trebuchet MS"/>
                <a:cs typeface="Trebuchet MS"/>
              </a:rPr>
              <a:t>a</a:t>
            </a:r>
            <a:r>
              <a:rPr sz="2000" b="1" spc="-9" dirty="0" smtClean="0">
                <a:latin typeface="Trebuchet MS"/>
                <a:cs typeface="Trebuchet MS"/>
              </a:rPr>
              <a:t>m</a:t>
            </a:r>
            <a:r>
              <a:rPr sz="2000" b="1" spc="-4" dirty="0" smtClean="0">
                <a:latin typeface="Trebuchet MS"/>
                <a:cs typeface="Trebuchet MS"/>
              </a:rPr>
              <a:t>b</a:t>
            </a:r>
            <a:r>
              <a:rPr sz="2000" b="1" spc="4" dirty="0" smtClean="0">
                <a:latin typeface="Trebuchet MS"/>
                <a:cs typeface="Trebuchet MS"/>
              </a:rPr>
              <a:t>ie</a:t>
            </a:r>
            <a:r>
              <a:rPr sz="2000" b="1" spc="0" dirty="0" smtClean="0">
                <a:latin typeface="Trebuchet MS"/>
                <a:cs typeface="Trebuchet MS"/>
              </a:rPr>
              <a:t>nte</a:t>
            </a:r>
            <a:r>
              <a:rPr sz="2000" b="1" spc="-48" dirty="0" smtClean="0">
                <a:latin typeface="Trebuchet MS"/>
                <a:cs typeface="Trebuchet MS"/>
              </a:rPr>
              <a:t> </a:t>
            </a:r>
            <a:r>
              <a:rPr sz="2000" b="1" spc="-9" dirty="0" smtClean="0">
                <a:latin typeface="Trebuchet MS"/>
                <a:cs typeface="Trebuchet MS"/>
              </a:rPr>
              <a:t>(</a:t>
            </a:r>
            <a:r>
              <a:rPr sz="2000" b="1" spc="0" dirty="0" smtClean="0">
                <a:latin typeface="Trebuchet MS"/>
                <a:cs typeface="Trebuchet MS"/>
              </a:rPr>
              <a:t>natu</a:t>
            </a:r>
            <a:r>
              <a:rPr sz="2000" b="1" spc="-84" dirty="0" smtClean="0">
                <a:latin typeface="Trebuchet MS"/>
                <a:cs typeface="Trebuchet MS"/>
              </a:rPr>
              <a:t>r</a:t>
            </a:r>
            <a:r>
              <a:rPr sz="2000" b="1" spc="0" dirty="0" smtClean="0">
                <a:latin typeface="Trebuchet MS"/>
                <a:cs typeface="Trebuchet MS"/>
              </a:rPr>
              <a:t>al</a:t>
            </a:r>
            <a:r>
              <a:rPr sz="2000" b="1" spc="-19" dirty="0" smtClean="0">
                <a:latin typeface="Trebuchet MS"/>
                <a:cs typeface="Trebuchet MS"/>
              </a:rPr>
              <a:t> </a:t>
            </a:r>
            <a:r>
              <a:rPr sz="2000" b="1" spc="0" dirty="0" smtClean="0">
                <a:latin typeface="Trebuchet MS"/>
                <a:cs typeface="Trebuchet MS"/>
              </a:rPr>
              <a:t>ou</a:t>
            </a:r>
            <a:r>
              <a:rPr sz="2000" b="1" spc="-3" dirty="0" smtClean="0">
                <a:latin typeface="Trebuchet MS"/>
                <a:cs typeface="Trebuchet MS"/>
              </a:rPr>
              <a:t> </a:t>
            </a:r>
            <a:r>
              <a:rPr sz="2000" b="1" spc="-9" dirty="0" smtClean="0">
                <a:latin typeface="Trebuchet MS"/>
                <a:cs typeface="Trebuchet MS"/>
              </a:rPr>
              <a:t>c</a:t>
            </a:r>
            <a:r>
              <a:rPr sz="2000" b="1" spc="0" dirty="0" smtClean="0">
                <a:latin typeface="Trebuchet MS"/>
                <a:cs typeface="Trebuchet MS"/>
              </a:rPr>
              <a:t>on</a:t>
            </a:r>
            <a:r>
              <a:rPr sz="2000" b="1" spc="4" dirty="0" smtClean="0">
                <a:latin typeface="Trebuchet MS"/>
                <a:cs typeface="Trebuchet MS"/>
              </a:rPr>
              <a:t>s</a:t>
            </a:r>
            <a:r>
              <a:rPr sz="2000" b="1" spc="0" dirty="0" smtClean="0">
                <a:latin typeface="Trebuchet MS"/>
                <a:cs typeface="Trebuchet MS"/>
              </a:rPr>
              <a:t>t</a:t>
            </a:r>
            <a:r>
              <a:rPr sz="2000" b="1" spc="-9" dirty="0" smtClean="0">
                <a:latin typeface="Trebuchet MS"/>
                <a:cs typeface="Trebuchet MS"/>
              </a:rPr>
              <a:t>r</a:t>
            </a:r>
            <a:r>
              <a:rPr sz="2000" b="1" spc="0" dirty="0" smtClean="0">
                <a:latin typeface="Trebuchet MS"/>
                <a:cs typeface="Trebuchet MS"/>
              </a:rPr>
              <a:t>uído)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6576" y="4666005"/>
            <a:ext cx="6721838" cy="888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20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20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m</a:t>
            </a:r>
            <a:r>
              <a:rPr sz="20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b</a:t>
            </a:r>
            <a:r>
              <a:rPr sz="20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i</a:t>
            </a:r>
            <a:r>
              <a:rPr sz="20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20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nte</a:t>
            </a:r>
            <a:r>
              <a:rPr sz="2000" b="1" spc="-75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000" b="1" spc="0" dirty="0" smtClean="0">
                <a:latin typeface="Trebuchet MS"/>
                <a:cs typeface="Trebuchet MS"/>
              </a:rPr>
              <a:t>=</a:t>
            </a:r>
            <a:r>
              <a:rPr sz="2000" b="1" spc="-31" dirty="0" smtClean="0">
                <a:latin typeface="Trebuchet MS"/>
                <a:cs typeface="Trebuchet MS"/>
              </a:rPr>
              <a:t> </a:t>
            </a:r>
            <a:r>
              <a:rPr sz="2000" b="1" spc="-9" dirty="0" smtClean="0">
                <a:latin typeface="Trebuchet MS"/>
                <a:cs typeface="Trebuchet MS"/>
              </a:rPr>
              <a:t>q</a:t>
            </a:r>
            <a:r>
              <a:rPr sz="2000" b="1" spc="0" dirty="0" smtClean="0">
                <a:latin typeface="Trebuchet MS"/>
                <a:cs typeface="Trebuchet MS"/>
              </a:rPr>
              <a:t>ue</a:t>
            </a:r>
            <a:r>
              <a:rPr sz="2000" b="1" spc="-9" dirty="0" smtClean="0">
                <a:latin typeface="Trebuchet MS"/>
                <a:cs typeface="Trebuchet MS"/>
              </a:rPr>
              <a:t> </a:t>
            </a:r>
            <a:r>
              <a:rPr sz="2000" b="1" spc="0" dirty="0" smtClean="0">
                <a:latin typeface="Trebuchet MS"/>
                <a:cs typeface="Trebuchet MS"/>
              </a:rPr>
              <a:t>en</a:t>
            </a:r>
            <a:r>
              <a:rPr sz="2000" b="1" spc="4" dirty="0" smtClean="0">
                <a:latin typeface="Trebuchet MS"/>
                <a:cs typeface="Trebuchet MS"/>
              </a:rPr>
              <a:t>v</a:t>
            </a:r>
            <a:r>
              <a:rPr sz="2000" b="1" spc="0" dirty="0" smtClean="0">
                <a:latin typeface="Trebuchet MS"/>
                <a:cs typeface="Trebuchet MS"/>
              </a:rPr>
              <a:t>o</a:t>
            </a:r>
            <a:r>
              <a:rPr sz="2000" b="1" spc="-14" dirty="0" smtClean="0">
                <a:latin typeface="Trebuchet MS"/>
                <a:cs typeface="Trebuchet MS"/>
              </a:rPr>
              <a:t>l</a:t>
            </a:r>
            <a:r>
              <a:rPr sz="2000" b="1" spc="0" dirty="0" smtClean="0">
                <a:latin typeface="Trebuchet MS"/>
                <a:cs typeface="Trebuchet MS"/>
              </a:rPr>
              <a:t>ve</a:t>
            </a:r>
            <a:r>
              <a:rPr sz="2000" b="1" spc="-67" dirty="0" smtClean="0">
                <a:latin typeface="Trebuchet MS"/>
                <a:cs typeface="Trebuchet MS"/>
              </a:rPr>
              <a:t> </a:t>
            </a:r>
            <a:r>
              <a:rPr sz="2000" b="1" spc="0" dirty="0" smtClean="0">
                <a:latin typeface="Trebuchet MS"/>
                <a:cs typeface="Trebuchet MS"/>
              </a:rPr>
              <a:t>ou</a:t>
            </a:r>
            <a:r>
              <a:rPr sz="2000" b="1" spc="-8" dirty="0" smtClean="0">
                <a:latin typeface="Trebuchet MS"/>
                <a:cs typeface="Trebuchet MS"/>
              </a:rPr>
              <a:t> </a:t>
            </a:r>
            <a:r>
              <a:rPr sz="2000" b="1" spc="0" dirty="0" smtClean="0">
                <a:latin typeface="Trebuchet MS"/>
                <a:cs typeface="Trebuchet MS"/>
              </a:rPr>
              <a:t>e</a:t>
            </a:r>
            <a:r>
              <a:rPr sz="2000" b="1" spc="9" dirty="0" smtClean="0">
                <a:latin typeface="Trebuchet MS"/>
                <a:cs typeface="Trebuchet MS"/>
              </a:rPr>
              <a:t>s</a:t>
            </a:r>
            <a:r>
              <a:rPr sz="2000" b="1" spc="0" dirty="0" smtClean="0">
                <a:latin typeface="Trebuchet MS"/>
                <a:cs typeface="Trebuchet MS"/>
              </a:rPr>
              <a:t>tá</a:t>
            </a:r>
            <a:r>
              <a:rPr sz="2000" b="1" spc="-38" dirty="0" smtClean="0">
                <a:latin typeface="Trebuchet MS"/>
                <a:cs typeface="Trebuchet MS"/>
              </a:rPr>
              <a:t> </a:t>
            </a:r>
            <a:r>
              <a:rPr sz="2000" b="1" spc="0" dirty="0" smtClean="0">
                <a:latin typeface="Trebuchet MS"/>
                <a:cs typeface="Trebuchet MS"/>
              </a:rPr>
              <a:t>à vo</a:t>
            </a:r>
            <a:r>
              <a:rPr sz="2000" b="1" spc="-9" dirty="0" smtClean="0">
                <a:latin typeface="Trebuchet MS"/>
                <a:cs typeface="Trebuchet MS"/>
              </a:rPr>
              <a:t>l</a:t>
            </a:r>
            <a:r>
              <a:rPr sz="2000" b="1" spc="0" dirty="0" smtClean="0">
                <a:latin typeface="Trebuchet MS"/>
                <a:cs typeface="Trebuchet MS"/>
              </a:rPr>
              <a:t>ta</a:t>
            </a:r>
            <a:r>
              <a:rPr sz="2000" b="1" spc="-46" dirty="0" smtClean="0">
                <a:latin typeface="Trebuchet MS"/>
                <a:cs typeface="Trebuchet MS"/>
              </a:rPr>
              <a:t> </a:t>
            </a:r>
            <a:r>
              <a:rPr sz="2000" b="1" spc="-9" dirty="0" smtClean="0">
                <a:latin typeface="Trebuchet MS"/>
                <a:cs typeface="Trebuchet MS"/>
              </a:rPr>
              <a:t>d</a:t>
            </a:r>
            <a:r>
              <a:rPr sz="2000" b="1" spc="0" dirty="0" smtClean="0">
                <a:latin typeface="Trebuchet MS"/>
                <a:cs typeface="Trebuchet MS"/>
              </a:rPr>
              <a:t>e</a:t>
            </a:r>
            <a:r>
              <a:rPr sz="2000" b="1" spc="1" dirty="0" smtClean="0">
                <a:latin typeface="Trebuchet MS"/>
                <a:cs typeface="Trebuchet MS"/>
              </a:rPr>
              <a:t> </a:t>
            </a:r>
            <a:r>
              <a:rPr sz="2000" b="1" spc="-4" dirty="0" smtClean="0">
                <a:latin typeface="Trebuchet MS"/>
                <a:cs typeface="Trebuchet MS"/>
              </a:rPr>
              <a:t>a</a:t>
            </a:r>
            <a:r>
              <a:rPr sz="2000" b="1" spc="-9" dirty="0" smtClean="0">
                <a:latin typeface="Trebuchet MS"/>
                <a:cs typeface="Trebuchet MS"/>
              </a:rPr>
              <a:t>l</a:t>
            </a:r>
            <a:r>
              <a:rPr sz="2000" b="1" spc="4" dirty="0" smtClean="0">
                <a:latin typeface="Trebuchet MS"/>
                <a:cs typeface="Trebuchet MS"/>
              </a:rPr>
              <a:t>g</a:t>
            </a:r>
            <a:r>
              <a:rPr sz="2000" b="1" spc="0" dirty="0" smtClean="0">
                <a:latin typeface="Trebuchet MS"/>
                <a:cs typeface="Trebuchet MS"/>
              </a:rPr>
              <a:t>u</a:t>
            </a:r>
            <a:r>
              <a:rPr sz="2000" b="1" spc="-9" dirty="0" smtClean="0">
                <a:latin typeface="Trebuchet MS"/>
                <a:cs typeface="Trebuchet MS"/>
              </a:rPr>
              <a:t>m</a:t>
            </a:r>
            <a:r>
              <a:rPr sz="2000" b="1" spc="0" dirty="0" smtClean="0">
                <a:latin typeface="Trebuchet MS"/>
                <a:cs typeface="Trebuchet MS"/>
              </a:rPr>
              <a:t>a</a:t>
            </a:r>
            <a:r>
              <a:rPr sz="2000" b="1" spc="-25" dirty="0" smtClean="0">
                <a:latin typeface="Trebuchet MS"/>
                <a:cs typeface="Trebuchet MS"/>
              </a:rPr>
              <a:t> </a:t>
            </a:r>
            <a:r>
              <a:rPr sz="2000" b="1" spc="-14" dirty="0" smtClean="0">
                <a:latin typeface="Trebuchet MS"/>
                <a:cs typeface="Trebuchet MS"/>
              </a:rPr>
              <a:t>c</a:t>
            </a:r>
            <a:r>
              <a:rPr sz="2000" b="1" spc="0" dirty="0" smtClean="0">
                <a:latin typeface="Trebuchet MS"/>
                <a:cs typeface="Trebuchet MS"/>
              </a:rPr>
              <a:t>oi</a:t>
            </a:r>
            <a:r>
              <a:rPr sz="2000" b="1" spc="9" dirty="0" smtClean="0">
                <a:latin typeface="Trebuchet MS"/>
                <a:cs typeface="Trebuchet MS"/>
              </a:rPr>
              <a:t>s</a:t>
            </a:r>
            <a:r>
              <a:rPr sz="2000" b="1" spc="0" dirty="0" smtClean="0">
                <a:latin typeface="Trebuchet MS"/>
                <a:cs typeface="Trebuchet MS"/>
              </a:rPr>
              <a:t>a</a:t>
            </a:r>
            <a:endParaRPr sz="2000">
              <a:latin typeface="Trebuchet MS"/>
              <a:cs typeface="Trebuchet MS"/>
            </a:endParaRPr>
          </a:p>
          <a:p>
            <a:pPr marL="12700" marR="37993">
              <a:lnSpc>
                <a:spcPct val="96761"/>
              </a:lnSpc>
            </a:pPr>
            <a:r>
              <a:rPr sz="2000" b="1" spc="0" dirty="0" smtClean="0">
                <a:latin typeface="Trebuchet MS"/>
                <a:cs typeface="Trebuchet MS"/>
              </a:rPr>
              <a:t>ou</a:t>
            </a:r>
            <a:r>
              <a:rPr sz="2000" b="1" spc="-23" dirty="0" smtClean="0">
                <a:latin typeface="Trebuchet MS"/>
                <a:cs typeface="Trebuchet MS"/>
              </a:rPr>
              <a:t> </a:t>
            </a:r>
            <a:r>
              <a:rPr sz="2000" b="1" spc="-9" dirty="0" smtClean="0">
                <a:latin typeface="Trebuchet MS"/>
                <a:cs typeface="Trebuchet MS"/>
              </a:rPr>
              <a:t>p</a:t>
            </a:r>
            <a:r>
              <a:rPr sz="2000" b="1" spc="4" dirty="0" smtClean="0">
                <a:latin typeface="Trebuchet MS"/>
                <a:cs typeface="Trebuchet MS"/>
              </a:rPr>
              <a:t>e</a:t>
            </a:r>
            <a:r>
              <a:rPr sz="2000" b="1" spc="0" dirty="0" smtClean="0">
                <a:latin typeface="Trebuchet MS"/>
                <a:cs typeface="Trebuchet MS"/>
              </a:rPr>
              <a:t>s</a:t>
            </a:r>
            <a:r>
              <a:rPr sz="2000" b="1" spc="9" dirty="0" smtClean="0">
                <a:latin typeface="Trebuchet MS"/>
                <a:cs typeface="Trebuchet MS"/>
              </a:rPr>
              <a:t>s</a:t>
            </a:r>
            <a:r>
              <a:rPr sz="2000" b="1" spc="0" dirty="0" smtClean="0">
                <a:latin typeface="Trebuchet MS"/>
                <a:cs typeface="Trebuchet MS"/>
              </a:rPr>
              <a:t>oa</a:t>
            </a:r>
            <a:r>
              <a:rPr sz="2000" b="1" spc="-32" dirty="0" smtClean="0">
                <a:latin typeface="Trebuchet MS"/>
                <a:cs typeface="Trebuchet MS"/>
              </a:rPr>
              <a:t> </a:t>
            </a:r>
            <a:r>
              <a:rPr sz="2000" b="1" spc="0" dirty="0" smtClean="0">
                <a:latin typeface="Trebuchet MS"/>
                <a:cs typeface="Trebuchet MS"/>
              </a:rPr>
              <a:t>-</a:t>
            </a:r>
            <a:r>
              <a:rPr sz="2000" b="1" spc="2" dirty="0" smtClean="0">
                <a:latin typeface="Trebuchet MS"/>
                <a:cs typeface="Trebuchet MS"/>
              </a:rPr>
              <a:t> </a:t>
            </a:r>
            <a:r>
              <a:rPr sz="2000" b="1" spc="-9" dirty="0" smtClean="0">
                <a:latin typeface="Trebuchet MS"/>
                <a:cs typeface="Trebuchet MS"/>
              </a:rPr>
              <a:t>q</a:t>
            </a:r>
            <a:r>
              <a:rPr sz="2000" b="1" spc="0" dirty="0" smtClean="0">
                <a:latin typeface="Trebuchet MS"/>
                <a:cs typeface="Trebuchet MS"/>
              </a:rPr>
              <a:t>ue</a:t>
            </a:r>
            <a:r>
              <a:rPr sz="2000" b="1" spc="-34" dirty="0" smtClean="0">
                <a:latin typeface="Trebuchet MS"/>
                <a:cs typeface="Trebuchet MS"/>
              </a:rPr>
              <a:t> </a:t>
            </a:r>
            <a:r>
              <a:rPr sz="2000" b="1" spc="0" dirty="0" smtClean="0">
                <a:latin typeface="Trebuchet MS"/>
                <a:cs typeface="Trebuchet MS"/>
              </a:rPr>
              <a:t>é</a:t>
            </a:r>
            <a:r>
              <a:rPr sz="2000" b="1" spc="-1" dirty="0" smtClean="0">
                <a:latin typeface="Trebuchet MS"/>
                <a:cs typeface="Trebuchet MS"/>
              </a:rPr>
              <a:t> </a:t>
            </a:r>
            <a:r>
              <a:rPr sz="2000" b="1" spc="-9" dirty="0" smtClean="0">
                <a:latin typeface="Trebuchet MS"/>
                <a:cs typeface="Trebuchet MS"/>
              </a:rPr>
              <a:t>r</a:t>
            </a:r>
            <a:r>
              <a:rPr sz="2000" b="1" spc="4" dirty="0" smtClean="0">
                <a:latin typeface="Trebuchet MS"/>
                <a:cs typeface="Trebuchet MS"/>
              </a:rPr>
              <a:t>e</a:t>
            </a:r>
            <a:r>
              <a:rPr sz="2000" b="1" spc="-9" dirty="0" smtClean="0">
                <a:latin typeface="Trebuchet MS"/>
                <a:cs typeface="Trebuchet MS"/>
              </a:rPr>
              <a:t>l</a:t>
            </a:r>
            <a:r>
              <a:rPr sz="2000" b="1" spc="0" dirty="0" smtClean="0">
                <a:latin typeface="Trebuchet MS"/>
                <a:cs typeface="Trebuchet MS"/>
              </a:rPr>
              <a:t>ati</a:t>
            </a:r>
            <a:r>
              <a:rPr sz="2000" b="1" spc="4" dirty="0" smtClean="0">
                <a:latin typeface="Trebuchet MS"/>
                <a:cs typeface="Trebuchet MS"/>
              </a:rPr>
              <a:t>v</a:t>
            </a:r>
            <a:r>
              <a:rPr sz="2000" b="1" spc="0" dirty="0" smtClean="0">
                <a:latin typeface="Trebuchet MS"/>
                <a:cs typeface="Trebuchet MS"/>
              </a:rPr>
              <a:t>o</a:t>
            </a:r>
            <a:r>
              <a:rPr sz="2000" b="1" spc="-52" dirty="0" smtClean="0">
                <a:latin typeface="Trebuchet MS"/>
                <a:cs typeface="Trebuchet MS"/>
              </a:rPr>
              <a:t> </a:t>
            </a:r>
            <a:r>
              <a:rPr sz="2000" b="1" spc="0" dirty="0" smtClean="0">
                <a:latin typeface="Trebuchet MS"/>
                <a:cs typeface="Trebuchet MS"/>
              </a:rPr>
              <a:t>ao</a:t>
            </a:r>
            <a:r>
              <a:rPr sz="2000" b="1" spc="-6" dirty="0" smtClean="0">
                <a:latin typeface="Trebuchet MS"/>
                <a:cs typeface="Trebuchet MS"/>
              </a:rPr>
              <a:t> </a:t>
            </a:r>
            <a:r>
              <a:rPr sz="2000" b="1" spc="-9" dirty="0" smtClean="0">
                <a:latin typeface="Trebuchet MS"/>
                <a:cs typeface="Trebuchet MS"/>
              </a:rPr>
              <a:t>m</a:t>
            </a:r>
            <a:r>
              <a:rPr sz="2000" b="1" spc="4" dirty="0" smtClean="0">
                <a:latin typeface="Trebuchet MS"/>
                <a:cs typeface="Trebuchet MS"/>
              </a:rPr>
              <a:t>ei</a:t>
            </a:r>
            <a:r>
              <a:rPr sz="2000" b="1" spc="0" dirty="0" smtClean="0">
                <a:latin typeface="Trebuchet MS"/>
                <a:cs typeface="Trebuchet MS"/>
              </a:rPr>
              <a:t>o</a:t>
            </a:r>
            <a:r>
              <a:rPr sz="2000" b="1" spc="-25" dirty="0" smtClean="0">
                <a:latin typeface="Trebuchet MS"/>
                <a:cs typeface="Trebuchet MS"/>
              </a:rPr>
              <a:t> </a:t>
            </a:r>
            <a:r>
              <a:rPr sz="2000" b="1" spc="4" dirty="0" smtClean="0">
                <a:latin typeface="Trebuchet MS"/>
                <a:cs typeface="Trebuchet MS"/>
              </a:rPr>
              <a:t>fí</a:t>
            </a:r>
            <a:r>
              <a:rPr sz="2000" b="1" spc="0" dirty="0" smtClean="0">
                <a:latin typeface="Trebuchet MS"/>
                <a:cs typeface="Trebuchet MS"/>
              </a:rPr>
              <a:t>s</a:t>
            </a:r>
            <a:r>
              <a:rPr sz="2000" b="1" spc="9" dirty="0" smtClean="0">
                <a:latin typeface="Trebuchet MS"/>
                <a:cs typeface="Trebuchet MS"/>
              </a:rPr>
              <a:t>i</a:t>
            </a:r>
            <a:r>
              <a:rPr sz="2000" b="1" spc="-9" dirty="0" smtClean="0">
                <a:latin typeface="Trebuchet MS"/>
                <a:cs typeface="Trebuchet MS"/>
              </a:rPr>
              <a:t>c</a:t>
            </a:r>
            <a:r>
              <a:rPr sz="2000" b="1" spc="0" dirty="0" smtClean="0">
                <a:latin typeface="Trebuchet MS"/>
                <a:cs typeface="Trebuchet MS"/>
              </a:rPr>
              <a:t>o</a:t>
            </a:r>
            <a:r>
              <a:rPr sz="2000" b="1" spc="-29" dirty="0" smtClean="0">
                <a:latin typeface="Trebuchet MS"/>
                <a:cs typeface="Trebuchet MS"/>
              </a:rPr>
              <a:t> </a:t>
            </a:r>
            <a:r>
              <a:rPr sz="2000" b="1" spc="0" dirty="0" smtClean="0">
                <a:latin typeface="Trebuchet MS"/>
                <a:cs typeface="Trebuchet MS"/>
              </a:rPr>
              <a:t>ou</a:t>
            </a:r>
            <a:r>
              <a:rPr sz="2000" b="1" spc="-3" dirty="0" smtClean="0">
                <a:latin typeface="Trebuchet MS"/>
                <a:cs typeface="Trebuchet MS"/>
              </a:rPr>
              <a:t> </a:t>
            </a:r>
            <a:r>
              <a:rPr sz="2000" b="1" spc="0" dirty="0" smtClean="0">
                <a:latin typeface="Trebuchet MS"/>
                <a:cs typeface="Trebuchet MS"/>
              </a:rPr>
              <a:t>s</a:t>
            </a:r>
            <a:r>
              <a:rPr sz="2000" b="1" spc="4" dirty="0" smtClean="0">
                <a:latin typeface="Trebuchet MS"/>
                <a:cs typeface="Trebuchet MS"/>
              </a:rPr>
              <a:t>o</a:t>
            </a:r>
            <a:r>
              <a:rPr sz="2000" b="1" spc="-9" dirty="0" smtClean="0">
                <a:latin typeface="Trebuchet MS"/>
                <a:cs typeface="Trebuchet MS"/>
              </a:rPr>
              <a:t>c</a:t>
            </a:r>
            <a:r>
              <a:rPr sz="2000" b="1" spc="4" dirty="0" smtClean="0">
                <a:latin typeface="Trebuchet MS"/>
                <a:cs typeface="Trebuchet MS"/>
              </a:rPr>
              <a:t>i</a:t>
            </a:r>
            <a:r>
              <a:rPr sz="2000" b="1" spc="0" dirty="0" smtClean="0">
                <a:latin typeface="Trebuchet MS"/>
                <a:cs typeface="Trebuchet MS"/>
              </a:rPr>
              <a:t>al</a:t>
            </a:r>
            <a:endParaRPr sz="2000">
              <a:latin typeface="Trebuchet MS"/>
              <a:cs typeface="Trebuchet MS"/>
            </a:endParaRPr>
          </a:p>
          <a:p>
            <a:pPr marL="12700" marR="37993">
              <a:lnSpc>
                <a:spcPct val="96761"/>
              </a:lnSpc>
              <a:spcBef>
                <a:spcPts val="80"/>
              </a:spcBef>
            </a:pPr>
            <a:r>
              <a:rPr sz="2000" b="1" spc="-14" dirty="0" smtClean="0">
                <a:latin typeface="Trebuchet MS"/>
                <a:cs typeface="Trebuchet MS"/>
              </a:rPr>
              <a:t>c</a:t>
            </a:r>
            <a:r>
              <a:rPr sz="2000" b="1" spc="0" dirty="0" smtClean="0">
                <a:latin typeface="Trebuchet MS"/>
                <a:cs typeface="Trebuchet MS"/>
              </a:rPr>
              <a:t>ir</a:t>
            </a:r>
            <a:r>
              <a:rPr sz="2000" b="1" spc="-19" dirty="0" smtClean="0">
                <a:latin typeface="Trebuchet MS"/>
                <a:cs typeface="Trebuchet MS"/>
              </a:rPr>
              <a:t>c</a:t>
            </a:r>
            <a:r>
              <a:rPr sz="2000" b="1" spc="0" dirty="0" smtClean="0">
                <a:latin typeface="Trebuchet MS"/>
                <a:cs typeface="Trebuchet MS"/>
              </a:rPr>
              <a:t>un</a:t>
            </a:r>
            <a:r>
              <a:rPr sz="2000" b="1" spc="-9" dirty="0" smtClean="0">
                <a:latin typeface="Trebuchet MS"/>
                <a:cs typeface="Trebuchet MS"/>
              </a:rPr>
              <a:t>d</a:t>
            </a:r>
            <a:r>
              <a:rPr sz="2000" b="1" spc="-4" dirty="0" smtClean="0">
                <a:latin typeface="Trebuchet MS"/>
                <a:cs typeface="Trebuchet MS"/>
              </a:rPr>
              <a:t>a</a:t>
            </a:r>
            <a:r>
              <a:rPr sz="2000" b="1" spc="0" dirty="0" smtClean="0">
                <a:latin typeface="Trebuchet MS"/>
                <a:cs typeface="Trebuchet MS"/>
              </a:rPr>
              <a:t>nte</a:t>
            </a:r>
            <a:r>
              <a:rPr sz="2000" b="1" spc="-51" dirty="0" smtClean="0">
                <a:latin typeface="Trebuchet MS"/>
                <a:cs typeface="Trebuchet MS"/>
              </a:rPr>
              <a:t> </a:t>
            </a:r>
            <a:r>
              <a:rPr sz="2000" b="1" spc="0" dirty="0" smtClean="0">
                <a:latin typeface="Trebuchet MS"/>
                <a:cs typeface="Trebuchet MS"/>
              </a:rPr>
              <a:t>-</a:t>
            </a:r>
            <a:r>
              <a:rPr sz="2000" b="1" spc="-22" dirty="0" smtClean="0">
                <a:latin typeface="Trebuchet MS"/>
                <a:cs typeface="Trebuchet MS"/>
              </a:rPr>
              <a:t> </a:t>
            </a:r>
            <a:r>
              <a:rPr sz="2000" b="1" spc="4" dirty="0" smtClean="0">
                <a:latin typeface="Trebuchet MS"/>
                <a:cs typeface="Trebuchet MS"/>
              </a:rPr>
              <a:t>“</a:t>
            </a:r>
            <a:r>
              <a:rPr sz="2000" b="1" u="heavy" spc="0" dirty="0" smtClean="0">
                <a:latin typeface="Trebuchet MS"/>
                <a:cs typeface="Trebuchet MS"/>
              </a:rPr>
              <a:t>tu</a:t>
            </a:r>
            <a:r>
              <a:rPr sz="2000" b="1" u="heavy" spc="-9" dirty="0" smtClean="0">
                <a:latin typeface="Trebuchet MS"/>
                <a:cs typeface="Trebuchet MS"/>
              </a:rPr>
              <a:t>d</a:t>
            </a:r>
            <a:r>
              <a:rPr sz="2000" b="1" u="heavy" spc="0" dirty="0" smtClean="0">
                <a:latin typeface="Trebuchet MS"/>
                <a:cs typeface="Trebuchet MS"/>
              </a:rPr>
              <a:t>o</a:t>
            </a:r>
            <a:r>
              <a:rPr sz="2000" b="1" u="heavy" spc="-40" dirty="0" smtClean="0">
                <a:latin typeface="Trebuchet MS"/>
                <a:cs typeface="Trebuchet MS"/>
              </a:rPr>
              <a:t> </a:t>
            </a:r>
            <a:r>
              <a:rPr sz="2000" b="1" u="heavy" spc="-9" dirty="0" smtClean="0">
                <a:latin typeface="Trebuchet MS"/>
                <a:cs typeface="Trebuchet MS"/>
              </a:rPr>
              <a:t>q</a:t>
            </a:r>
            <a:r>
              <a:rPr sz="2000" b="1" u="heavy" spc="0" dirty="0" smtClean="0">
                <a:latin typeface="Trebuchet MS"/>
                <a:cs typeface="Trebuchet MS"/>
              </a:rPr>
              <a:t>ue</a:t>
            </a:r>
            <a:r>
              <a:rPr sz="2000" b="1" u="heavy" spc="-15" dirty="0" smtClean="0">
                <a:latin typeface="Trebuchet MS"/>
                <a:cs typeface="Trebuchet MS"/>
              </a:rPr>
              <a:t> </a:t>
            </a:r>
            <a:r>
              <a:rPr sz="2000" b="1" u="heavy" spc="0" dirty="0" smtClean="0">
                <a:latin typeface="Trebuchet MS"/>
                <a:cs typeface="Trebuchet MS"/>
              </a:rPr>
              <a:t>e</a:t>
            </a:r>
            <a:r>
              <a:rPr sz="2000" b="1" u="heavy" spc="9" dirty="0" smtClean="0">
                <a:latin typeface="Trebuchet MS"/>
                <a:cs typeface="Trebuchet MS"/>
              </a:rPr>
              <a:t>s</a:t>
            </a:r>
            <a:r>
              <a:rPr sz="2000" b="1" u="heavy" spc="0" dirty="0" smtClean="0">
                <a:latin typeface="Trebuchet MS"/>
                <a:cs typeface="Trebuchet MS"/>
              </a:rPr>
              <a:t>tá</a:t>
            </a:r>
            <a:r>
              <a:rPr sz="2000" b="1" u="heavy" spc="-44" dirty="0" smtClean="0">
                <a:latin typeface="Trebuchet MS"/>
                <a:cs typeface="Trebuchet MS"/>
              </a:rPr>
              <a:t> </a:t>
            </a:r>
            <a:r>
              <a:rPr sz="2000" b="1" u="heavy" spc="-9" dirty="0" smtClean="0">
                <a:latin typeface="Trebuchet MS"/>
                <a:cs typeface="Trebuchet MS"/>
              </a:rPr>
              <a:t>a</a:t>
            </a:r>
            <a:r>
              <a:rPr sz="2000" b="1" u="heavy" spc="0" dirty="0" smtClean="0">
                <a:latin typeface="Trebuchet MS"/>
                <a:cs typeface="Trebuchet MS"/>
              </a:rPr>
              <a:t>o</a:t>
            </a:r>
            <a:r>
              <a:rPr sz="2000" b="1" u="heavy" spc="-8" dirty="0" smtClean="0">
                <a:latin typeface="Trebuchet MS"/>
                <a:cs typeface="Trebuchet MS"/>
              </a:rPr>
              <a:t> </a:t>
            </a:r>
            <a:r>
              <a:rPr sz="2000" b="1" u="heavy" spc="-9" dirty="0" smtClean="0">
                <a:latin typeface="Trebuchet MS"/>
                <a:cs typeface="Trebuchet MS"/>
              </a:rPr>
              <a:t>r</a:t>
            </a:r>
            <a:r>
              <a:rPr sz="2000" b="1" u="heavy" spc="0" dirty="0" smtClean="0">
                <a:latin typeface="Trebuchet MS"/>
                <a:cs typeface="Trebuchet MS"/>
              </a:rPr>
              <a:t>edo</a:t>
            </a:r>
            <a:r>
              <a:rPr sz="2000" b="1" u="heavy" spc="4" dirty="0" smtClean="0">
                <a:latin typeface="Trebuchet MS"/>
                <a:cs typeface="Trebuchet MS"/>
              </a:rPr>
              <a:t>r</a:t>
            </a:r>
            <a:r>
              <a:rPr sz="2000" b="1" spc="0" dirty="0" smtClean="0">
                <a:latin typeface="Trebuchet MS"/>
                <a:cs typeface="Trebuchet MS"/>
              </a:rPr>
              <a:t>”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3974" y="6035599"/>
            <a:ext cx="8264363" cy="8030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18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n</a:t>
            </a:r>
            <a:r>
              <a:rPr sz="18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ã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,</a:t>
            </a:r>
            <a:r>
              <a:rPr sz="1800" b="1" spc="-29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ef</a:t>
            </a:r>
            <a:r>
              <a:rPr sz="18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in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iç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ão</a:t>
            </a:r>
            <a:r>
              <a:rPr sz="1800" b="1" spc="19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s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im</a:t>
            </a:r>
            <a:r>
              <a:rPr sz="18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p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l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i</a:t>
            </a:r>
            <a:r>
              <a:rPr sz="18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f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ic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8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800" b="1" spc="59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1800" b="1" spc="-14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g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s</a:t>
            </a:r>
            <a:r>
              <a:rPr sz="18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ão</a:t>
            </a:r>
            <a:r>
              <a:rPr sz="1800" b="1" spc="-24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8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m</a:t>
            </a:r>
            <a:r>
              <a:rPr sz="18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b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i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n</a:t>
            </a:r>
            <a:r>
              <a:rPr sz="18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al</a:t>
            </a:r>
            <a:r>
              <a:rPr sz="1800" b="1" spc="29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s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er</a:t>
            </a:r>
            <a:r>
              <a:rPr sz="1800" b="1" spc="-14" dirty="0" smtClean="0">
                <a:solidFill>
                  <a:srgbClr val="006FC0"/>
                </a:solidFill>
                <a:latin typeface="Trebuchet MS"/>
                <a:cs typeface="Trebuchet MS"/>
              </a:rPr>
              <a:t>i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a:</a:t>
            </a:r>
            <a:r>
              <a:rPr sz="1800" b="1" spc="19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8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o</a:t>
            </a:r>
            <a:r>
              <a:rPr sz="1800" b="1" spc="-24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18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8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d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mi</a:t>
            </a:r>
            <a:r>
              <a:rPr sz="18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n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i</a:t>
            </a:r>
            <a:r>
              <a:rPr sz="18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s</a:t>
            </a:r>
            <a:r>
              <a:rPr sz="18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1800" b="1" spc="-50" dirty="0" smtClean="0">
                <a:solidFill>
                  <a:srgbClr val="006FC0"/>
                </a:solidFill>
                <a:latin typeface="Trebuchet MS"/>
                <a:cs typeface="Trebuchet MS"/>
              </a:rPr>
              <a:t>r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ar</a:t>
            </a:r>
            <a:endParaRPr sz="1800">
              <a:latin typeface="Trebuchet MS"/>
              <a:cs typeface="Trebuchet MS"/>
            </a:endParaRPr>
          </a:p>
          <a:p>
            <a:pPr marL="1205743" marR="1036564" algn="ctr">
              <a:lnSpc>
                <a:spcPct val="96761"/>
              </a:lnSpc>
            </a:pP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8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m</a:t>
            </a:r>
            <a:r>
              <a:rPr sz="18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b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i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n</a:t>
            </a:r>
            <a:r>
              <a:rPr sz="18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e,</a:t>
            </a:r>
            <a:r>
              <a:rPr sz="18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 s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18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j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8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n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8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18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u</a:t>
            </a:r>
            <a:r>
              <a:rPr sz="1800" b="1" spc="-50" dirty="0" smtClean="0">
                <a:solidFill>
                  <a:srgbClr val="006FC0"/>
                </a:solidFill>
                <a:latin typeface="Trebuchet MS"/>
                <a:cs typeface="Trebuchet MS"/>
              </a:rPr>
              <a:t>r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al</a:t>
            </a:r>
            <a:r>
              <a:rPr sz="18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(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1800" b="1" spc="-14" dirty="0" smtClean="0">
                <a:solidFill>
                  <a:srgbClr val="006FC0"/>
                </a:solidFill>
                <a:latin typeface="Trebuchet MS"/>
                <a:cs typeface="Trebuchet MS"/>
              </a:rPr>
              <a:t>x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.</a:t>
            </a:r>
            <a:r>
              <a:rPr sz="18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áreas </a:t>
            </a:r>
            <a:r>
              <a:rPr sz="18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v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er</a:t>
            </a:r>
            <a:r>
              <a:rPr sz="18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s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)</a:t>
            </a:r>
            <a:r>
              <a:rPr sz="1800" b="1" spc="19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o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u 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co</a:t>
            </a:r>
            <a:r>
              <a:rPr sz="18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ns</a:t>
            </a:r>
            <a:r>
              <a:rPr sz="18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r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uí</a:t>
            </a:r>
            <a:r>
              <a:rPr sz="18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  <a:p>
            <a:pPr marL="3498420" marR="3327241" algn="ctr">
              <a:lnSpc>
                <a:spcPct val="96761"/>
              </a:lnSpc>
              <a:spcBef>
                <a:spcPts val="70"/>
              </a:spcBef>
            </a:pPr>
            <a:r>
              <a:rPr sz="18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(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1800" b="1" spc="-14" dirty="0" smtClean="0">
                <a:solidFill>
                  <a:srgbClr val="006FC0"/>
                </a:solidFill>
                <a:latin typeface="Trebuchet MS"/>
                <a:cs typeface="Trebuchet MS"/>
              </a:rPr>
              <a:t>x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. 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ci</a:t>
            </a:r>
            <a:r>
              <a:rPr sz="18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8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d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18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s</a:t>
            </a: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31580" y="6035599"/>
            <a:ext cx="18905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55"/>
              </a:lnSpc>
              <a:spcBef>
                <a:spcPts val="97"/>
              </a:spcBef>
            </a:pPr>
            <a:r>
              <a:rPr sz="18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o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53027" y="1008761"/>
            <a:ext cx="285242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53027" y="1063116"/>
            <a:ext cx="109600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4262628" y="1063116"/>
            <a:ext cx="61087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4323715" y="1063116"/>
            <a:ext cx="114554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050665" y="1008761"/>
            <a:ext cx="61087" cy="344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775202" y="1008761"/>
            <a:ext cx="219837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75202" y="1063116"/>
            <a:ext cx="61087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17" name="object 17"/>
          <p:cNvSpPr txBox="1"/>
          <p:nvPr/>
        </p:nvSpPr>
        <p:spPr>
          <a:xfrm>
            <a:off x="3836289" y="1063116"/>
            <a:ext cx="158750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16" name="object 16"/>
          <p:cNvSpPr txBox="1"/>
          <p:nvPr/>
        </p:nvSpPr>
        <p:spPr>
          <a:xfrm>
            <a:off x="3775202" y="1143762"/>
            <a:ext cx="174878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50080" y="1143762"/>
            <a:ext cx="44958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75202" y="1195704"/>
            <a:ext cx="61087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13" name="object 13"/>
          <p:cNvSpPr txBox="1"/>
          <p:nvPr/>
        </p:nvSpPr>
        <p:spPr>
          <a:xfrm>
            <a:off x="3836289" y="1195704"/>
            <a:ext cx="158750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12" name="object 12"/>
          <p:cNvSpPr txBox="1"/>
          <p:nvPr/>
        </p:nvSpPr>
        <p:spPr>
          <a:xfrm>
            <a:off x="3775202" y="1298955"/>
            <a:ext cx="217297" cy="54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72083" y="1008761"/>
            <a:ext cx="285241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72083" y="1063116"/>
            <a:ext cx="109600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1281684" y="1063116"/>
            <a:ext cx="61087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342771" y="1063116"/>
            <a:ext cx="114553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318925" y="2691638"/>
            <a:ext cx="7934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689172" y="2691638"/>
            <a:ext cx="779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272905" y="5353685"/>
            <a:ext cx="787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793314" y="5353685"/>
            <a:ext cx="7939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363891" y="5353685"/>
            <a:ext cx="7618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716904" y="5353685"/>
            <a:ext cx="7879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71"/>
          <p:cNvSpPr txBox="1"/>
          <p:nvPr/>
        </p:nvSpPr>
        <p:spPr>
          <a:xfrm>
            <a:off x="0" y="3776929"/>
            <a:ext cx="8241792" cy="2294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28771" marR="3265992" algn="ctr">
              <a:lnSpc>
                <a:spcPts val="1235"/>
              </a:lnSpc>
              <a:spcBef>
                <a:spcPts val="61"/>
              </a:spcBef>
            </a:pP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N</a:t>
            </a:r>
            <a:r>
              <a:rPr sz="12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or</a:t>
            </a:r>
            <a:r>
              <a:rPr sz="12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m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200" b="1" i="1" spc="-19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N</a:t>
            </a:r>
            <a:r>
              <a:rPr sz="12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B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R</a:t>
            </a:r>
            <a:r>
              <a:rPr sz="12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ISO</a:t>
            </a:r>
            <a:r>
              <a:rPr sz="12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 14001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/</a:t>
            </a:r>
            <a:r>
              <a:rPr sz="12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9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50352" y="0"/>
            <a:ext cx="99364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50352" y="0"/>
            <a:ext cx="99364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2746248"/>
            <a:ext cx="8159496" cy="1417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2780919"/>
            <a:ext cx="8100441" cy="1296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0" y="2780919"/>
            <a:ext cx="8100441" cy="1296161"/>
          </a:xfrm>
          <a:custGeom>
            <a:avLst/>
            <a:gdLst/>
            <a:ahLst/>
            <a:cxnLst/>
            <a:rect l="l" t="t" r="r" b="b"/>
            <a:pathLst>
              <a:path w="8100441" h="1296161">
                <a:moveTo>
                  <a:pt x="0" y="1296161"/>
                </a:moveTo>
                <a:lnTo>
                  <a:pt x="8100441" y="1296161"/>
                </a:lnTo>
                <a:lnTo>
                  <a:pt x="8100441" y="0"/>
                </a:lnTo>
                <a:lnTo>
                  <a:pt x="0" y="0"/>
                </a:lnTo>
                <a:lnTo>
                  <a:pt x="0" y="1296161"/>
                </a:lnTo>
                <a:close/>
              </a:path>
            </a:pathLst>
          </a:custGeom>
          <a:ln w="11430">
            <a:solidFill>
              <a:srgbClr val="AC66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4114800"/>
            <a:ext cx="8159496" cy="17038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4149051"/>
            <a:ext cx="8100441" cy="1584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4149051"/>
            <a:ext cx="8100441" cy="1584198"/>
          </a:xfrm>
          <a:custGeom>
            <a:avLst/>
            <a:gdLst/>
            <a:ahLst/>
            <a:cxnLst/>
            <a:rect l="l" t="t" r="r" b="b"/>
            <a:pathLst>
              <a:path w="8100441" h="1584198">
                <a:moveTo>
                  <a:pt x="0" y="1584198"/>
                </a:moveTo>
                <a:lnTo>
                  <a:pt x="8100441" y="1584198"/>
                </a:lnTo>
                <a:lnTo>
                  <a:pt x="8100441" y="0"/>
                </a:lnTo>
                <a:lnTo>
                  <a:pt x="0" y="0"/>
                </a:lnTo>
                <a:lnTo>
                  <a:pt x="0" y="1584198"/>
                </a:lnTo>
                <a:close/>
              </a:path>
            </a:pathLst>
          </a:custGeom>
          <a:ln w="11430">
            <a:solidFill>
              <a:srgbClr val="AC66B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61846" y="1060577"/>
            <a:ext cx="99695" cy="98551"/>
          </a:xfrm>
          <a:custGeom>
            <a:avLst/>
            <a:gdLst/>
            <a:ahLst/>
            <a:cxnLst/>
            <a:rect l="l" t="t" r="r" b="b"/>
            <a:pathLst>
              <a:path w="99695" h="98551">
                <a:moveTo>
                  <a:pt x="20700" y="0"/>
                </a:moveTo>
                <a:lnTo>
                  <a:pt x="14096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14678" y="98158"/>
                </a:lnTo>
                <a:lnTo>
                  <a:pt x="25483" y="98551"/>
                </a:lnTo>
                <a:lnTo>
                  <a:pt x="25781" y="98551"/>
                </a:lnTo>
                <a:lnTo>
                  <a:pt x="41840" y="98008"/>
                </a:lnTo>
                <a:lnTo>
                  <a:pt x="55841" y="96383"/>
                </a:lnTo>
                <a:lnTo>
                  <a:pt x="67792" y="93685"/>
                </a:lnTo>
                <a:lnTo>
                  <a:pt x="77701" y="89922"/>
                </a:lnTo>
                <a:lnTo>
                  <a:pt x="81915" y="87630"/>
                </a:lnTo>
                <a:lnTo>
                  <a:pt x="90414" y="80076"/>
                </a:lnTo>
                <a:lnTo>
                  <a:pt x="96183" y="69310"/>
                </a:lnTo>
                <a:lnTo>
                  <a:pt x="99206" y="55366"/>
                </a:lnTo>
                <a:lnTo>
                  <a:pt x="99695" y="45593"/>
                </a:lnTo>
                <a:lnTo>
                  <a:pt x="97806" y="31120"/>
                </a:lnTo>
                <a:lnTo>
                  <a:pt x="92142" y="19641"/>
                </a:lnTo>
                <a:lnTo>
                  <a:pt x="82702" y="11203"/>
                </a:lnTo>
                <a:lnTo>
                  <a:pt x="71721" y="6261"/>
                </a:lnTo>
                <a:lnTo>
                  <a:pt x="60881" y="3381"/>
                </a:lnTo>
                <a:lnTo>
                  <a:pt x="48139" y="1385"/>
                </a:lnTo>
                <a:lnTo>
                  <a:pt x="33510" y="267"/>
                </a:lnTo>
                <a:lnTo>
                  <a:pt x="2070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98848" y="1057021"/>
            <a:ext cx="173989" cy="247903"/>
          </a:xfrm>
          <a:custGeom>
            <a:avLst/>
            <a:gdLst/>
            <a:ahLst/>
            <a:cxnLst/>
            <a:rect l="l" t="t" r="r" b="b"/>
            <a:pathLst>
              <a:path w="173989" h="247903">
                <a:moveTo>
                  <a:pt x="84709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10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89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9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68168" y="1057021"/>
            <a:ext cx="173989" cy="247903"/>
          </a:xfrm>
          <a:custGeom>
            <a:avLst/>
            <a:gdLst/>
            <a:ahLst/>
            <a:cxnLst/>
            <a:rect l="l" t="t" r="r" b="b"/>
            <a:pathLst>
              <a:path w="173989" h="247903">
                <a:moveTo>
                  <a:pt x="84708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09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89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40992" y="1057021"/>
            <a:ext cx="173989" cy="247903"/>
          </a:xfrm>
          <a:custGeom>
            <a:avLst/>
            <a:gdLst/>
            <a:ahLst/>
            <a:cxnLst/>
            <a:rect l="l" t="t" r="r" b="b"/>
            <a:pathLst>
              <a:path w="173989" h="247903">
                <a:moveTo>
                  <a:pt x="84708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09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89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5216" y="1057021"/>
            <a:ext cx="174015" cy="247903"/>
          </a:xfrm>
          <a:custGeom>
            <a:avLst/>
            <a:gdLst/>
            <a:ahLst/>
            <a:cxnLst/>
            <a:rect l="l" t="t" r="r" b="b"/>
            <a:pathLst>
              <a:path w="174015" h="247903">
                <a:moveTo>
                  <a:pt x="84658" y="0"/>
                </a:moveTo>
                <a:lnTo>
                  <a:pt x="70595" y="1053"/>
                </a:lnTo>
                <a:lnTo>
                  <a:pt x="57758" y="4214"/>
                </a:lnTo>
                <a:lnTo>
                  <a:pt x="46145" y="9482"/>
                </a:lnTo>
                <a:lnTo>
                  <a:pt x="35758" y="16857"/>
                </a:lnTo>
                <a:lnTo>
                  <a:pt x="26596" y="26339"/>
                </a:lnTo>
                <a:lnTo>
                  <a:pt x="16194" y="42389"/>
                </a:lnTo>
                <a:lnTo>
                  <a:pt x="11370" y="52879"/>
                </a:lnTo>
                <a:lnTo>
                  <a:pt x="7397" y="64241"/>
                </a:lnTo>
                <a:lnTo>
                  <a:pt x="4274" y="76482"/>
                </a:lnTo>
                <a:lnTo>
                  <a:pt x="2002" y="89607"/>
                </a:lnTo>
                <a:lnTo>
                  <a:pt x="582" y="103622"/>
                </a:lnTo>
                <a:lnTo>
                  <a:pt x="12" y="118535"/>
                </a:lnTo>
                <a:lnTo>
                  <a:pt x="0" y="121157"/>
                </a:lnTo>
                <a:lnTo>
                  <a:pt x="359" y="136686"/>
                </a:lnTo>
                <a:lnTo>
                  <a:pt x="1437" y="151253"/>
                </a:lnTo>
                <a:lnTo>
                  <a:pt x="3235" y="164864"/>
                </a:lnTo>
                <a:lnTo>
                  <a:pt x="5751" y="177522"/>
                </a:lnTo>
                <a:lnTo>
                  <a:pt x="8987" y="189229"/>
                </a:lnTo>
                <a:lnTo>
                  <a:pt x="12941" y="199991"/>
                </a:lnTo>
                <a:lnTo>
                  <a:pt x="17615" y="209810"/>
                </a:lnTo>
                <a:lnTo>
                  <a:pt x="28736" y="225965"/>
                </a:lnTo>
                <a:lnTo>
                  <a:pt x="38304" y="234869"/>
                </a:lnTo>
                <a:lnTo>
                  <a:pt x="49165" y="241469"/>
                </a:lnTo>
                <a:lnTo>
                  <a:pt x="61317" y="245763"/>
                </a:lnTo>
                <a:lnTo>
                  <a:pt x="74760" y="247752"/>
                </a:lnTo>
                <a:lnTo>
                  <a:pt x="79959" y="247903"/>
                </a:lnTo>
                <a:lnTo>
                  <a:pt x="94468" y="247016"/>
                </a:lnTo>
                <a:lnTo>
                  <a:pt x="107797" y="244360"/>
                </a:lnTo>
                <a:lnTo>
                  <a:pt x="119947" y="239941"/>
                </a:lnTo>
                <a:lnTo>
                  <a:pt x="130918" y="233765"/>
                </a:lnTo>
                <a:lnTo>
                  <a:pt x="140709" y="225841"/>
                </a:lnTo>
                <a:lnTo>
                  <a:pt x="149321" y="216174"/>
                </a:lnTo>
                <a:lnTo>
                  <a:pt x="155793" y="206429"/>
                </a:lnTo>
                <a:lnTo>
                  <a:pt x="160854" y="196456"/>
                </a:lnTo>
                <a:lnTo>
                  <a:pt x="165094" y="185477"/>
                </a:lnTo>
                <a:lnTo>
                  <a:pt x="168512" y="173494"/>
                </a:lnTo>
                <a:lnTo>
                  <a:pt x="171109" y="160512"/>
                </a:lnTo>
                <a:lnTo>
                  <a:pt x="172884" y="146534"/>
                </a:lnTo>
                <a:lnTo>
                  <a:pt x="173836" y="131563"/>
                </a:lnTo>
                <a:lnTo>
                  <a:pt x="174015" y="121157"/>
                </a:lnTo>
                <a:lnTo>
                  <a:pt x="173379" y="101578"/>
                </a:lnTo>
                <a:lnTo>
                  <a:pt x="171472" y="83723"/>
                </a:lnTo>
                <a:lnTo>
                  <a:pt x="168292" y="67592"/>
                </a:lnTo>
                <a:lnTo>
                  <a:pt x="163841" y="53186"/>
                </a:lnTo>
                <a:lnTo>
                  <a:pt x="158118" y="40505"/>
                </a:lnTo>
                <a:lnTo>
                  <a:pt x="151123" y="29547"/>
                </a:lnTo>
                <a:lnTo>
                  <a:pt x="142857" y="20315"/>
                </a:lnTo>
                <a:lnTo>
                  <a:pt x="133318" y="12806"/>
                </a:lnTo>
                <a:lnTo>
                  <a:pt x="122507" y="7023"/>
                </a:lnTo>
                <a:lnTo>
                  <a:pt x="110425" y="2963"/>
                </a:lnTo>
                <a:lnTo>
                  <a:pt x="97070" y="628"/>
                </a:lnTo>
                <a:lnTo>
                  <a:pt x="8465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53027" y="1008761"/>
            <a:ext cx="285242" cy="344550"/>
          </a:xfrm>
          <a:custGeom>
            <a:avLst/>
            <a:gdLst/>
            <a:ahLst/>
            <a:cxnLst/>
            <a:rect l="l" t="t" r="r" b="b"/>
            <a:pathLst>
              <a:path w="285242" h="344550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50664" y="1008761"/>
            <a:ext cx="61087" cy="344550"/>
          </a:xfrm>
          <a:custGeom>
            <a:avLst/>
            <a:gdLst/>
            <a:ahLst/>
            <a:cxnLst/>
            <a:rect l="l" t="t" r="r" b="b"/>
            <a:pathLst>
              <a:path w="61087" h="344550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75202" y="1008761"/>
            <a:ext cx="219837" cy="344550"/>
          </a:xfrm>
          <a:custGeom>
            <a:avLst/>
            <a:gdLst/>
            <a:ahLst/>
            <a:cxnLst/>
            <a:rect l="l" t="t" r="r" b="b"/>
            <a:pathLst>
              <a:path w="219837" h="344550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59506" y="1008761"/>
            <a:ext cx="250824" cy="349250"/>
          </a:xfrm>
          <a:custGeom>
            <a:avLst/>
            <a:gdLst/>
            <a:ahLst/>
            <a:cxnLst/>
            <a:rect l="l" t="t" r="r" b="b"/>
            <a:pathLst>
              <a:path w="250824" h="349250">
                <a:moveTo>
                  <a:pt x="0" y="0"/>
                </a:moveTo>
                <a:lnTo>
                  <a:pt x="29337" y="0"/>
                </a:lnTo>
                <a:lnTo>
                  <a:pt x="192023" y="207899"/>
                </a:lnTo>
                <a:lnTo>
                  <a:pt x="192023" y="0"/>
                </a:lnTo>
                <a:lnTo>
                  <a:pt x="250824" y="0"/>
                </a:lnTo>
                <a:lnTo>
                  <a:pt x="250824" y="349250"/>
                </a:lnTo>
                <a:lnTo>
                  <a:pt x="225932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72083" y="1008761"/>
            <a:ext cx="285241" cy="344550"/>
          </a:xfrm>
          <a:custGeom>
            <a:avLst/>
            <a:gdLst/>
            <a:ahLst/>
            <a:cxnLst/>
            <a:rect l="l" t="t" r="r" b="b"/>
            <a:pathLst>
              <a:path w="285241" h="344550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76515" y="1008761"/>
            <a:ext cx="255841" cy="350392"/>
          </a:xfrm>
          <a:custGeom>
            <a:avLst/>
            <a:gdLst/>
            <a:ahLst/>
            <a:cxnLst/>
            <a:rect l="l" t="t" r="r" b="b"/>
            <a:pathLst>
              <a:path w="255841" h="350392">
                <a:moveTo>
                  <a:pt x="0" y="0"/>
                </a:moveTo>
                <a:lnTo>
                  <a:pt x="61137" y="0"/>
                </a:lnTo>
                <a:lnTo>
                  <a:pt x="61137" y="233552"/>
                </a:lnTo>
                <a:lnTo>
                  <a:pt x="62310" y="247451"/>
                </a:lnTo>
                <a:lnTo>
                  <a:pt x="65828" y="259901"/>
                </a:lnTo>
                <a:lnTo>
                  <a:pt x="71689" y="270930"/>
                </a:lnTo>
                <a:lnTo>
                  <a:pt x="78079" y="278764"/>
                </a:lnTo>
                <a:lnTo>
                  <a:pt x="87555" y="286502"/>
                </a:lnTo>
                <a:lnTo>
                  <a:pt x="98692" y="291988"/>
                </a:lnTo>
                <a:lnTo>
                  <a:pt x="111491" y="295210"/>
                </a:lnTo>
                <a:lnTo>
                  <a:pt x="124637" y="296163"/>
                </a:lnTo>
                <a:lnTo>
                  <a:pt x="139318" y="295229"/>
                </a:lnTo>
                <a:lnTo>
                  <a:pt x="152398" y="292424"/>
                </a:lnTo>
                <a:lnTo>
                  <a:pt x="163876" y="287749"/>
                </a:lnTo>
                <a:lnTo>
                  <a:pt x="173752" y="281205"/>
                </a:lnTo>
                <a:lnTo>
                  <a:pt x="184418" y="269600"/>
                </a:lnTo>
                <a:lnTo>
                  <a:pt x="190214" y="258544"/>
                </a:lnTo>
                <a:lnTo>
                  <a:pt x="193641" y="245875"/>
                </a:lnTo>
                <a:lnTo>
                  <a:pt x="194703" y="232410"/>
                </a:lnTo>
                <a:lnTo>
                  <a:pt x="194703" y="0"/>
                </a:lnTo>
                <a:lnTo>
                  <a:pt x="255841" y="0"/>
                </a:lnTo>
                <a:lnTo>
                  <a:pt x="255841" y="237109"/>
                </a:lnTo>
                <a:lnTo>
                  <a:pt x="255139" y="251570"/>
                </a:lnTo>
                <a:lnTo>
                  <a:pt x="253034" y="265117"/>
                </a:lnTo>
                <a:lnTo>
                  <a:pt x="249526" y="277753"/>
                </a:lnTo>
                <a:lnTo>
                  <a:pt x="244614" y="289480"/>
                </a:lnTo>
                <a:lnTo>
                  <a:pt x="238300" y="300300"/>
                </a:lnTo>
                <a:lnTo>
                  <a:pt x="230581" y="310215"/>
                </a:lnTo>
                <a:lnTo>
                  <a:pt x="221460" y="319227"/>
                </a:lnTo>
                <a:lnTo>
                  <a:pt x="210761" y="327469"/>
                </a:lnTo>
                <a:lnTo>
                  <a:pt x="200531" y="333669"/>
                </a:lnTo>
                <a:lnTo>
                  <a:pt x="189527" y="338894"/>
                </a:lnTo>
                <a:lnTo>
                  <a:pt x="177750" y="343143"/>
                </a:lnTo>
                <a:lnTo>
                  <a:pt x="165200" y="346416"/>
                </a:lnTo>
                <a:lnTo>
                  <a:pt x="151875" y="348714"/>
                </a:lnTo>
                <a:lnTo>
                  <a:pt x="137776" y="350036"/>
                </a:lnTo>
                <a:lnTo>
                  <a:pt x="125107" y="350392"/>
                </a:lnTo>
                <a:lnTo>
                  <a:pt x="109884" y="349890"/>
                </a:lnTo>
                <a:lnTo>
                  <a:pt x="95599" y="348384"/>
                </a:lnTo>
                <a:lnTo>
                  <a:pt x="82253" y="345873"/>
                </a:lnTo>
                <a:lnTo>
                  <a:pt x="69844" y="342358"/>
                </a:lnTo>
                <a:lnTo>
                  <a:pt x="58374" y="337839"/>
                </a:lnTo>
                <a:lnTo>
                  <a:pt x="47843" y="332315"/>
                </a:lnTo>
                <a:lnTo>
                  <a:pt x="32575" y="321055"/>
                </a:lnTo>
                <a:lnTo>
                  <a:pt x="24055" y="312297"/>
                </a:lnTo>
                <a:lnTo>
                  <a:pt x="16824" y="302528"/>
                </a:lnTo>
                <a:lnTo>
                  <a:pt x="10882" y="291749"/>
                </a:lnTo>
                <a:lnTo>
                  <a:pt x="6230" y="279959"/>
                </a:lnTo>
                <a:lnTo>
                  <a:pt x="2866" y="267159"/>
                </a:lnTo>
                <a:lnTo>
                  <a:pt x="792" y="253349"/>
                </a:lnTo>
                <a:lnTo>
                  <a:pt x="7" y="238529"/>
                </a:lnTo>
                <a:lnTo>
                  <a:pt x="0" y="236854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98346" y="1005332"/>
            <a:ext cx="264795" cy="347979"/>
          </a:xfrm>
          <a:custGeom>
            <a:avLst/>
            <a:gdLst/>
            <a:ahLst/>
            <a:cxnLst/>
            <a:rect l="l" t="t" r="r" b="b"/>
            <a:pathLst>
              <a:path w="264795" h="347979">
                <a:moveTo>
                  <a:pt x="95376" y="0"/>
                </a:moveTo>
                <a:lnTo>
                  <a:pt x="114689" y="593"/>
                </a:lnTo>
                <a:lnTo>
                  <a:pt x="132468" y="2372"/>
                </a:lnTo>
                <a:lnTo>
                  <a:pt x="148712" y="5339"/>
                </a:lnTo>
                <a:lnTo>
                  <a:pt x="163422" y="9494"/>
                </a:lnTo>
                <a:lnTo>
                  <a:pt x="176596" y="14838"/>
                </a:lnTo>
                <a:lnTo>
                  <a:pt x="188235" y="21371"/>
                </a:lnTo>
                <a:lnTo>
                  <a:pt x="198339" y="29093"/>
                </a:lnTo>
                <a:lnTo>
                  <a:pt x="206906" y="38007"/>
                </a:lnTo>
                <a:lnTo>
                  <a:pt x="213937" y="48112"/>
                </a:lnTo>
                <a:lnTo>
                  <a:pt x="219431" y="59409"/>
                </a:lnTo>
                <a:lnTo>
                  <a:pt x="223389" y="71899"/>
                </a:lnTo>
                <a:lnTo>
                  <a:pt x="225808" y="85582"/>
                </a:lnTo>
                <a:lnTo>
                  <a:pt x="226690" y="100459"/>
                </a:lnTo>
                <a:lnTo>
                  <a:pt x="226695" y="101600"/>
                </a:lnTo>
                <a:lnTo>
                  <a:pt x="225834" y="114579"/>
                </a:lnTo>
                <a:lnTo>
                  <a:pt x="223259" y="127056"/>
                </a:lnTo>
                <a:lnTo>
                  <a:pt x="218976" y="139030"/>
                </a:lnTo>
                <a:lnTo>
                  <a:pt x="212994" y="150502"/>
                </a:lnTo>
                <a:lnTo>
                  <a:pt x="208534" y="157225"/>
                </a:lnTo>
                <a:lnTo>
                  <a:pt x="200125" y="167571"/>
                </a:lnTo>
                <a:lnTo>
                  <a:pt x="190806" y="176503"/>
                </a:lnTo>
                <a:lnTo>
                  <a:pt x="180584" y="184006"/>
                </a:lnTo>
                <a:lnTo>
                  <a:pt x="169467" y="190063"/>
                </a:lnTo>
                <a:lnTo>
                  <a:pt x="162940" y="192785"/>
                </a:lnTo>
                <a:lnTo>
                  <a:pt x="264795" y="347979"/>
                </a:lnTo>
                <a:lnTo>
                  <a:pt x="194183" y="347979"/>
                </a:lnTo>
                <a:lnTo>
                  <a:pt x="102234" y="205739"/>
                </a:lnTo>
                <a:lnTo>
                  <a:pt x="91943" y="205460"/>
                </a:lnTo>
                <a:lnTo>
                  <a:pt x="79306" y="204907"/>
                </a:lnTo>
                <a:lnTo>
                  <a:pt x="64352" y="204134"/>
                </a:lnTo>
                <a:lnTo>
                  <a:pt x="63500" y="204088"/>
                </a:lnTo>
                <a:lnTo>
                  <a:pt x="63500" y="347979"/>
                </a:lnTo>
                <a:lnTo>
                  <a:pt x="0" y="347979"/>
                </a:lnTo>
                <a:lnTo>
                  <a:pt x="0" y="3428"/>
                </a:lnTo>
                <a:lnTo>
                  <a:pt x="6277" y="3269"/>
                </a:lnTo>
                <a:lnTo>
                  <a:pt x="18557" y="2774"/>
                </a:lnTo>
                <a:lnTo>
                  <a:pt x="36867" y="1919"/>
                </a:lnTo>
                <a:lnTo>
                  <a:pt x="39750" y="1777"/>
                </a:lnTo>
                <a:lnTo>
                  <a:pt x="54793" y="1024"/>
                </a:lnTo>
                <a:lnTo>
                  <a:pt x="68446" y="491"/>
                </a:lnTo>
                <a:lnTo>
                  <a:pt x="80710" y="159"/>
                </a:lnTo>
                <a:lnTo>
                  <a:pt x="91586" y="11"/>
                </a:lnTo>
                <a:lnTo>
                  <a:pt x="9537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73676" y="1002919"/>
            <a:ext cx="208534" cy="356234"/>
          </a:xfrm>
          <a:custGeom>
            <a:avLst/>
            <a:gdLst/>
            <a:ahLst/>
            <a:cxnLst/>
            <a:rect l="l" t="t" r="r" b="b"/>
            <a:pathLst>
              <a:path w="208534" h="356234">
                <a:moveTo>
                  <a:pt x="105156" y="0"/>
                </a:moveTo>
                <a:lnTo>
                  <a:pt x="121285" y="442"/>
                </a:lnTo>
                <a:lnTo>
                  <a:pt x="136176" y="1770"/>
                </a:lnTo>
                <a:lnTo>
                  <a:pt x="149822" y="3980"/>
                </a:lnTo>
                <a:lnTo>
                  <a:pt x="162217" y="7070"/>
                </a:lnTo>
                <a:lnTo>
                  <a:pt x="173355" y="11038"/>
                </a:lnTo>
                <a:lnTo>
                  <a:pt x="183228" y="15883"/>
                </a:lnTo>
                <a:lnTo>
                  <a:pt x="191832" y="21601"/>
                </a:lnTo>
                <a:lnTo>
                  <a:pt x="192786" y="22351"/>
                </a:lnTo>
                <a:lnTo>
                  <a:pt x="174244" y="75056"/>
                </a:lnTo>
                <a:lnTo>
                  <a:pt x="162741" y="67615"/>
                </a:lnTo>
                <a:lnTo>
                  <a:pt x="151020" y="61610"/>
                </a:lnTo>
                <a:lnTo>
                  <a:pt x="139076" y="57044"/>
                </a:lnTo>
                <a:lnTo>
                  <a:pt x="126904" y="53923"/>
                </a:lnTo>
                <a:lnTo>
                  <a:pt x="114501" y="52251"/>
                </a:lnTo>
                <a:lnTo>
                  <a:pt x="106299" y="51942"/>
                </a:lnTo>
                <a:lnTo>
                  <a:pt x="92066" y="53468"/>
                </a:lnTo>
                <a:lnTo>
                  <a:pt x="80397" y="57995"/>
                </a:lnTo>
                <a:lnTo>
                  <a:pt x="73533" y="63118"/>
                </a:lnTo>
                <a:lnTo>
                  <a:pt x="66000" y="73299"/>
                </a:lnTo>
                <a:lnTo>
                  <a:pt x="62272" y="85657"/>
                </a:lnTo>
                <a:lnTo>
                  <a:pt x="61849" y="92201"/>
                </a:lnTo>
                <a:lnTo>
                  <a:pt x="63153" y="100625"/>
                </a:lnTo>
                <a:lnTo>
                  <a:pt x="67068" y="109128"/>
                </a:lnTo>
                <a:lnTo>
                  <a:pt x="73595" y="117715"/>
                </a:lnTo>
                <a:lnTo>
                  <a:pt x="82737" y="126392"/>
                </a:lnTo>
                <a:lnTo>
                  <a:pt x="94495" y="135161"/>
                </a:lnTo>
                <a:lnTo>
                  <a:pt x="108872" y="144027"/>
                </a:lnTo>
                <a:lnTo>
                  <a:pt x="125871" y="152995"/>
                </a:lnTo>
                <a:lnTo>
                  <a:pt x="127508" y="153796"/>
                </a:lnTo>
                <a:lnTo>
                  <a:pt x="141533" y="161006"/>
                </a:lnTo>
                <a:lnTo>
                  <a:pt x="153767" y="167958"/>
                </a:lnTo>
                <a:lnTo>
                  <a:pt x="164204" y="174645"/>
                </a:lnTo>
                <a:lnTo>
                  <a:pt x="172834" y="181059"/>
                </a:lnTo>
                <a:lnTo>
                  <a:pt x="186156" y="194308"/>
                </a:lnTo>
                <a:lnTo>
                  <a:pt x="193629" y="204601"/>
                </a:lnTo>
                <a:lnTo>
                  <a:pt x="199663" y="215791"/>
                </a:lnTo>
                <a:lnTo>
                  <a:pt x="204604" y="229672"/>
                </a:lnTo>
                <a:lnTo>
                  <a:pt x="207200" y="242016"/>
                </a:lnTo>
                <a:lnTo>
                  <a:pt x="208429" y="255090"/>
                </a:lnTo>
                <a:lnTo>
                  <a:pt x="208534" y="260350"/>
                </a:lnTo>
                <a:lnTo>
                  <a:pt x="207626" y="273873"/>
                </a:lnTo>
                <a:lnTo>
                  <a:pt x="204897" y="286559"/>
                </a:lnTo>
                <a:lnTo>
                  <a:pt x="200341" y="298416"/>
                </a:lnTo>
                <a:lnTo>
                  <a:pt x="193951" y="309451"/>
                </a:lnTo>
                <a:lnTo>
                  <a:pt x="185719" y="319670"/>
                </a:lnTo>
                <a:lnTo>
                  <a:pt x="175513" y="329183"/>
                </a:lnTo>
                <a:lnTo>
                  <a:pt x="166046" y="336097"/>
                </a:lnTo>
                <a:lnTo>
                  <a:pt x="155731" y="341993"/>
                </a:lnTo>
                <a:lnTo>
                  <a:pt x="144565" y="346870"/>
                </a:lnTo>
                <a:lnTo>
                  <a:pt x="132546" y="350728"/>
                </a:lnTo>
                <a:lnTo>
                  <a:pt x="119674" y="353568"/>
                </a:lnTo>
                <a:lnTo>
                  <a:pt x="105945" y="355389"/>
                </a:lnTo>
                <a:lnTo>
                  <a:pt x="91358" y="356192"/>
                </a:lnTo>
                <a:lnTo>
                  <a:pt x="86995" y="356234"/>
                </a:lnTo>
                <a:lnTo>
                  <a:pt x="73653" y="355746"/>
                </a:lnTo>
                <a:lnTo>
                  <a:pt x="60684" y="354280"/>
                </a:lnTo>
                <a:lnTo>
                  <a:pt x="48087" y="351834"/>
                </a:lnTo>
                <a:lnTo>
                  <a:pt x="35858" y="348407"/>
                </a:lnTo>
                <a:lnTo>
                  <a:pt x="23996" y="343994"/>
                </a:lnTo>
                <a:lnTo>
                  <a:pt x="12499" y="338596"/>
                </a:lnTo>
                <a:lnTo>
                  <a:pt x="1365" y="332210"/>
                </a:lnTo>
                <a:lnTo>
                  <a:pt x="0" y="331342"/>
                </a:lnTo>
                <a:lnTo>
                  <a:pt x="22606" y="276605"/>
                </a:lnTo>
                <a:lnTo>
                  <a:pt x="34728" y="284404"/>
                </a:lnTo>
                <a:lnTo>
                  <a:pt x="46785" y="290781"/>
                </a:lnTo>
                <a:lnTo>
                  <a:pt x="58779" y="295734"/>
                </a:lnTo>
                <a:lnTo>
                  <a:pt x="70708" y="299257"/>
                </a:lnTo>
                <a:lnTo>
                  <a:pt x="82572" y="301349"/>
                </a:lnTo>
                <a:lnTo>
                  <a:pt x="93852" y="302005"/>
                </a:lnTo>
                <a:lnTo>
                  <a:pt x="112663" y="300598"/>
                </a:lnTo>
                <a:lnTo>
                  <a:pt x="127441" y="296375"/>
                </a:lnTo>
                <a:lnTo>
                  <a:pt x="138193" y="289338"/>
                </a:lnTo>
                <a:lnTo>
                  <a:pt x="144923" y="279485"/>
                </a:lnTo>
                <a:lnTo>
                  <a:pt x="147638" y="266818"/>
                </a:lnTo>
                <a:lnTo>
                  <a:pt x="147700" y="264286"/>
                </a:lnTo>
                <a:lnTo>
                  <a:pt x="146117" y="252030"/>
                </a:lnTo>
                <a:lnTo>
                  <a:pt x="141345" y="240163"/>
                </a:lnTo>
                <a:lnTo>
                  <a:pt x="135000" y="230758"/>
                </a:lnTo>
                <a:lnTo>
                  <a:pt x="128825" y="224190"/>
                </a:lnTo>
                <a:lnTo>
                  <a:pt x="120508" y="217298"/>
                </a:lnTo>
                <a:lnTo>
                  <a:pt x="110044" y="210095"/>
                </a:lnTo>
                <a:lnTo>
                  <a:pt x="97427" y="202593"/>
                </a:lnTo>
                <a:lnTo>
                  <a:pt x="82676" y="194817"/>
                </a:lnTo>
                <a:lnTo>
                  <a:pt x="67651" y="187054"/>
                </a:lnTo>
                <a:lnTo>
                  <a:pt x="54762" y="179863"/>
                </a:lnTo>
                <a:lnTo>
                  <a:pt x="44010" y="173250"/>
                </a:lnTo>
                <a:lnTo>
                  <a:pt x="35396" y="167222"/>
                </a:lnTo>
                <a:lnTo>
                  <a:pt x="29337" y="162178"/>
                </a:lnTo>
                <a:lnTo>
                  <a:pt x="20616" y="152869"/>
                </a:lnTo>
                <a:lnTo>
                  <a:pt x="13439" y="142400"/>
                </a:lnTo>
                <a:lnTo>
                  <a:pt x="8127" y="131698"/>
                </a:lnTo>
                <a:lnTo>
                  <a:pt x="4148" y="120002"/>
                </a:lnTo>
                <a:lnTo>
                  <a:pt x="1705" y="107578"/>
                </a:lnTo>
                <a:lnTo>
                  <a:pt x="773" y="94401"/>
                </a:lnTo>
                <a:lnTo>
                  <a:pt x="762" y="92709"/>
                </a:lnTo>
                <a:lnTo>
                  <a:pt x="1662" y="79105"/>
                </a:lnTo>
                <a:lnTo>
                  <a:pt x="4362" y="66343"/>
                </a:lnTo>
                <a:lnTo>
                  <a:pt x="8858" y="54424"/>
                </a:lnTo>
                <a:lnTo>
                  <a:pt x="15143" y="43348"/>
                </a:lnTo>
                <a:lnTo>
                  <a:pt x="23216" y="33116"/>
                </a:lnTo>
                <a:lnTo>
                  <a:pt x="29972" y="26415"/>
                </a:lnTo>
                <a:lnTo>
                  <a:pt x="39739" y="18652"/>
                </a:lnTo>
                <a:lnTo>
                  <a:pt x="50342" y="12241"/>
                </a:lnTo>
                <a:lnTo>
                  <a:pt x="61783" y="7178"/>
                </a:lnTo>
                <a:lnTo>
                  <a:pt x="74065" y="3461"/>
                </a:lnTo>
                <a:lnTo>
                  <a:pt x="87192" y="1086"/>
                </a:lnTo>
                <a:lnTo>
                  <a:pt x="101167" y="50"/>
                </a:lnTo>
                <a:lnTo>
                  <a:pt x="10515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63036" y="1002919"/>
            <a:ext cx="261747" cy="356234"/>
          </a:xfrm>
          <a:custGeom>
            <a:avLst/>
            <a:gdLst/>
            <a:ahLst/>
            <a:cxnLst/>
            <a:rect l="l" t="t" r="r" b="b"/>
            <a:pathLst>
              <a:path w="261747" h="356234">
                <a:moveTo>
                  <a:pt x="157861" y="0"/>
                </a:moveTo>
                <a:lnTo>
                  <a:pt x="172843" y="410"/>
                </a:lnTo>
                <a:lnTo>
                  <a:pt x="187020" y="1642"/>
                </a:lnTo>
                <a:lnTo>
                  <a:pt x="200394" y="3693"/>
                </a:lnTo>
                <a:lnTo>
                  <a:pt x="212968" y="6561"/>
                </a:lnTo>
                <a:lnTo>
                  <a:pt x="224747" y="10245"/>
                </a:lnTo>
                <a:lnTo>
                  <a:pt x="235732" y="14743"/>
                </a:lnTo>
                <a:lnTo>
                  <a:pt x="245928" y="20053"/>
                </a:lnTo>
                <a:lnTo>
                  <a:pt x="252602" y="24256"/>
                </a:lnTo>
                <a:lnTo>
                  <a:pt x="227456" y="74802"/>
                </a:lnTo>
                <a:lnTo>
                  <a:pt x="219045" y="67985"/>
                </a:lnTo>
                <a:lnTo>
                  <a:pt x="208957" y="62540"/>
                </a:lnTo>
                <a:lnTo>
                  <a:pt x="197191" y="58472"/>
                </a:lnTo>
                <a:lnTo>
                  <a:pt x="183748" y="55786"/>
                </a:lnTo>
                <a:lnTo>
                  <a:pt x="168628" y="54487"/>
                </a:lnTo>
                <a:lnTo>
                  <a:pt x="161543" y="54355"/>
                </a:lnTo>
                <a:lnTo>
                  <a:pt x="148134" y="55286"/>
                </a:lnTo>
                <a:lnTo>
                  <a:pt x="135528" y="58076"/>
                </a:lnTo>
                <a:lnTo>
                  <a:pt x="123726" y="62722"/>
                </a:lnTo>
                <a:lnTo>
                  <a:pt x="112728" y="69222"/>
                </a:lnTo>
                <a:lnTo>
                  <a:pt x="102534" y="77571"/>
                </a:lnTo>
                <a:lnTo>
                  <a:pt x="93144" y="87766"/>
                </a:lnTo>
                <a:lnTo>
                  <a:pt x="84195" y="100394"/>
                </a:lnTo>
                <a:lnTo>
                  <a:pt x="78317" y="111030"/>
                </a:lnTo>
                <a:lnTo>
                  <a:pt x="73421" y="122335"/>
                </a:lnTo>
                <a:lnTo>
                  <a:pt x="69505" y="134312"/>
                </a:lnTo>
                <a:lnTo>
                  <a:pt x="66569" y="146967"/>
                </a:lnTo>
                <a:lnTo>
                  <a:pt x="64610" y="160301"/>
                </a:lnTo>
                <a:lnTo>
                  <a:pt x="63626" y="174318"/>
                </a:lnTo>
                <a:lnTo>
                  <a:pt x="63500" y="181736"/>
                </a:lnTo>
                <a:lnTo>
                  <a:pt x="63992" y="196695"/>
                </a:lnTo>
                <a:lnTo>
                  <a:pt x="65471" y="210757"/>
                </a:lnTo>
                <a:lnTo>
                  <a:pt x="67936" y="223926"/>
                </a:lnTo>
                <a:lnTo>
                  <a:pt x="71386" y="236204"/>
                </a:lnTo>
                <a:lnTo>
                  <a:pt x="75822" y="247592"/>
                </a:lnTo>
                <a:lnTo>
                  <a:pt x="81244" y="258093"/>
                </a:lnTo>
                <a:lnTo>
                  <a:pt x="87652" y="267709"/>
                </a:lnTo>
                <a:lnTo>
                  <a:pt x="98107" y="279489"/>
                </a:lnTo>
                <a:lnTo>
                  <a:pt x="108155" y="287664"/>
                </a:lnTo>
                <a:lnTo>
                  <a:pt x="119168" y="294010"/>
                </a:lnTo>
                <a:lnTo>
                  <a:pt x="131143" y="298519"/>
                </a:lnTo>
                <a:lnTo>
                  <a:pt x="144074" y="301186"/>
                </a:lnTo>
                <a:lnTo>
                  <a:pt x="157099" y="302005"/>
                </a:lnTo>
                <a:lnTo>
                  <a:pt x="171346" y="301201"/>
                </a:lnTo>
                <a:lnTo>
                  <a:pt x="184631" y="298790"/>
                </a:lnTo>
                <a:lnTo>
                  <a:pt x="196952" y="294779"/>
                </a:lnTo>
                <a:lnTo>
                  <a:pt x="208310" y="289172"/>
                </a:lnTo>
                <a:lnTo>
                  <a:pt x="218704" y="281975"/>
                </a:lnTo>
                <a:lnTo>
                  <a:pt x="228135" y="273193"/>
                </a:lnTo>
                <a:lnTo>
                  <a:pt x="233299" y="267207"/>
                </a:lnTo>
                <a:lnTo>
                  <a:pt x="261747" y="316483"/>
                </a:lnTo>
                <a:lnTo>
                  <a:pt x="243815" y="331934"/>
                </a:lnTo>
                <a:lnTo>
                  <a:pt x="233604" y="338238"/>
                </a:lnTo>
                <a:lnTo>
                  <a:pt x="222564" y="343595"/>
                </a:lnTo>
                <a:lnTo>
                  <a:pt x="210696" y="348007"/>
                </a:lnTo>
                <a:lnTo>
                  <a:pt x="198001" y="351474"/>
                </a:lnTo>
                <a:lnTo>
                  <a:pt x="184480" y="353998"/>
                </a:lnTo>
                <a:lnTo>
                  <a:pt x="170134" y="355579"/>
                </a:lnTo>
                <a:lnTo>
                  <a:pt x="154965" y="356219"/>
                </a:lnTo>
                <a:lnTo>
                  <a:pt x="152146" y="356234"/>
                </a:lnTo>
                <a:lnTo>
                  <a:pt x="137439" y="355720"/>
                </a:lnTo>
                <a:lnTo>
                  <a:pt x="123437" y="354177"/>
                </a:lnTo>
                <a:lnTo>
                  <a:pt x="110137" y="351603"/>
                </a:lnTo>
                <a:lnTo>
                  <a:pt x="97538" y="347996"/>
                </a:lnTo>
                <a:lnTo>
                  <a:pt x="85641" y="343354"/>
                </a:lnTo>
                <a:lnTo>
                  <a:pt x="74444" y="337677"/>
                </a:lnTo>
                <a:lnTo>
                  <a:pt x="63945" y="330961"/>
                </a:lnTo>
                <a:lnTo>
                  <a:pt x="54146" y="323206"/>
                </a:lnTo>
                <a:lnTo>
                  <a:pt x="45043" y="314410"/>
                </a:lnTo>
                <a:lnTo>
                  <a:pt x="32861" y="299546"/>
                </a:lnTo>
                <a:lnTo>
                  <a:pt x="20679" y="279338"/>
                </a:lnTo>
                <a:lnTo>
                  <a:pt x="15642" y="268322"/>
                </a:lnTo>
                <a:lnTo>
                  <a:pt x="11306" y="256697"/>
                </a:lnTo>
                <a:lnTo>
                  <a:pt x="7673" y="244464"/>
                </a:lnTo>
                <a:lnTo>
                  <a:pt x="4741" y="231622"/>
                </a:lnTo>
                <a:lnTo>
                  <a:pt x="2512" y="218172"/>
                </a:lnTo>
                <a:lnTo>
                  <a:pt x="985" y="204113"/>
                </a:lnTo>
                <a:lnTo>
                  <a:pt x="160" y="189446"/>
                </a:lnTo>
                <a:lnTo>
                  <a:pt x="0" y="179196"/>
                </a:lnTo>
                <a:lnTo>
                  <a:pt x="389" y="165067"/>
                </a:lnTo>
                <a:lnTo>
                  <a:pt x="1560" y="151376"/>
                </a:lnTo>
                <a:lnTo>
                  <a:pt x="3510" y="138124"/>
                </a:lnTo>
                <a:lnTo>
                  <a:pt x="6243" y="125312"/>
                </a:lnTo>
                <a:lnTo>
                  <a:pt x="9757" y="112943"/>
                </a:lnTo>
                <a:lnTo>
                  <a:pt x="14055" y="101016"/>
                </a:lnTo>
                <a:lnTo>
                  <a:pt x="19135" y="89535"/>
                </a:lnTo>
                <a:lnTo>
                  <a:pt x="25000" y="78498"/>
                </a:lnTo>
                <a:lnTo>
                  <a:pt x="31649" y="67909"/>
                </a:lnTo>
                <a:lnTo>
                  <a:pt x="39084" y="57768"/>
                </a:lnTo>
                <a:lnTo>
                  <a:pt x="53625" y="41487"/>
                </a:lnTo>
                <a:lnTo>
                  <a:pt x="63441" y="32608"/>
                </a:lnTo>
                <a:lnTo>
                  <a:pt x="73771" y="24796"/>
                </a:lnTo>
                <a:lnTo>
                  <a:pt x="84616" y="18053"/>
                </a:lnTo>
                <a:lnTo>
                  <a:pt x="95975" y="12377"/>
                </a:lnTo>
                <a:lnTo>
                  <a:pt x="107848" y="7769"/>
                </a:lnTo>
                <a:lnTo>
                  <a:pt x="120235" y="4230"/>
                </a:lnTo>
                <a:lnTo>
                  <a:pt x="133137" y="1758"/>
                </a:lnTo>
                <a:lnTo>
                  <a:pt x="146552" y="354"/>
                </a:lnTo>
                <a:lnTo>
                  <a:pt x="157861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09012" y="1002919"/>
            <a:ext cx="261746" cy="356234"/>
          </a:xfrm>
          <a:custGeom>
            <a:avLst/>
            <a:gdLst/>
            <a:ahLst/>
            <a:cxnLst/>
            <a:rect l="l" t="t" r="r" b="b"/>
            <a:pathLst>
              <a:path w="261746" h="356234">
                <a:moveTo>
                  <a:pt x="157861" y="0"/>
                </a:moveTo>
                <a:lnTo>
                  <a:pt x="172843" y="410"/>
                </a:lnTo>
                <a:lnTo>
                  <a:pt x="187020" y="1642"/>
                </a:lnTo>
                <a:lnTo>
                  <a:pt x="200394" y="3693"/>
                </a:lnTo>
                <a:lnTo>
                  <a:pt x="212968" y="6561"/>
                </a:lnTo>
                <a:lnTo>
                  <a:pt x="224747" y="10245"/>
                </a:lnTo>
                <a:lnTo>
                  <a:pt x="235732" y="14743"/>
                </a:lnTo>
                <a:lnTo>
                  <a:pt x="245928" y="20053"/>
                </a:lnTo>
                <a:lnTo>
                  <a:pt x="252602" y="24256"/>
                </a:lnTo>
                <a:lnTo>
                  <a:pt x="227456" y="74802"/>
                </a:lnTo>
                <a:lnTo>
                  <a:pt x="219045" y="67985"/>
                </a:lnTo>
                <a:lnTo>
                  <a:pt x="208957" y="62540"/>
                </a:lnTo>
                <a:lnTo>
                  <a:pt x="197191" y="58472"/>
                </a:lnTo>
                <a:lnTo>
                  <a:pt x="183748" y="55786"/>
                </a:lnTo>
                <a:lnTo>
                  <a:pt x="168628" y="54487"/>
                </a:lnTo>
                <a:lnTo>
                  <a:pt x="161544" y="54355"/>
                </a:lnTo>
                <a:lnTo>
                  <a:pt x="148134" y="55286"/>
                </a:lnTo>
                <a:lnTo>
                  <a:pt x="135528" y="58076"/>
                </a:lnTo>
                <a:lnTo>
                  <a:pt x="123726" y="62722"/>
                </a:lnTo>
                <a:lnTo>
                  <a:pt x="112728" y="69222"/>
                </a:lnTo>
                <a:lnTo>
                  <a:pt x="102534" y="77571"/>
                </a:lnTo>
                <a:lnTo>
                  <a:pt x="93144" y="87766"/>
                </a:lnTo>
                <a:lnTo>
                  <a:pt x="84195" y="100394"/>
                </a:lnTo>
                <a:lnTo>
                  <a:pt x="78317" y="111030"/>
                </a:lnTo>
                <a:lnTo>
                  <a:pt x="73421" y="122335"/>
                </a:lnTo>
                <a:lnTo>
                  <a:pt x="69505" y="134312"/>
                </a:lnTo>
                <a:lnTo>
                  <a:pt x="66569" y="146967"/>
                </a:lnTo>
                <a:lnTo>
                  <a:pt x="64610" y="160301"/>
                </a:lnTo>
                <a:lnTo>
                  <a:pt x="63626" y="174318"/>
                </a:lnTo>
                <a:lnTo>
                  <a:pt x="63500" y="181736"/>
                </a:lnTo>
                <a:lnTo>
                  <a:pt x="63992" y="196695"/>
                </a:lnTo>
                <a:lnTo>
                  <a:pt x="65471" y="210757"/>
                </a:lnTo>
                <a:lnTo>
                  <a:pt x="67936" y="223926"/>
                </a:lnTo>
                <a:lnTo>
                  <a:pt x="71386" y="236204"/>
                </a:lnTo>
                <a:lnTo>
                  <a:pt x="75822" y="247592"/>
                </a:lnTo>
                <a:lnTo>
                  <a:pt x="81244" y="258093"/>
                </a:lnTo>
                <a:lnTo>
                  <a:pt x="87652" y="267709"/>
                </a:lnTo>
                <a:lnTo>
                  <a:pt x="98107" y="279489"/>
                </a:lnTo>
                <a:lnTo>
                  <a:pt x="108155" y="287664"/>
                </a:lnTo>
                <a:lnTo>
                  <a:pt x="119168" y="294010"/>
                </a:lnTo>
                <a:lnTo>
                  <a:pt x="131143" y="298519"/>
                </a:lnTo>
                <a:lnTo>
                  <a:pt x="144074" y="301186"/>
                </a:lnTo>
                <a:lnTo>
                  <a:pt x="157099" y="302005"/>
                </a:lnTo>
                <a:lnTo>
                  <a:pt x="171346" y="301201"/>
                </a:lnTo>
                <a:lnTo>
                  <a:pt x="184631" y="298790"/>
                </a:lnTo>
                <a:lnTo>
                  <a:pt x="196952" y="294779"/>
                </a:lnTo>
                <a:lnTo>
                  <a:pt x="208310" y="289172"/>
                </a:lnTo>
                <a:lnTo>
                  <a:pt x="218704" y="281975"/>
                </a:lnTo>
                <a:lnTo>
                  <a:pt x="228135" y="273193"/>
                </a:lnTo>
                <a:lnTo>
                  <a:pt x="233299" y="267207"/>
                </a:lnTo>
                <a:lnTo>
                  <a:pt x="261746" y="316483"/>
                </a:lnTo>
                <a:lnTo>
                  <a:pt x="243815" y="331934"/>
                </a:lnTo>
                <a:lnTo>
                  <a:pt x="233604" y="338238"/>
                </a:lnTo>
                <a:lnTo>
                  <a:pt x="222564" y="343595"/>
                </a:lnTo>
                <a:lnTo>
                  <a:pt x="210696" y="348007"/>
                </a:lnTo>
                <a:lnTo>
                  <a:pt x="198001" y="351474"/>
                </a:lnTo>
                <a:lnTo>
                  <a:pt x="184480" y="353998"/>
                </a:lnTo>
                <a:lnTo>
                  <a:pt x="170134" y="355579"/>
                </a:lnTo>
                <a:lnTo>
                  <a:pt x="154965" y="356219"/>
                </a:lnTo>
                <a:lnTo>
                  <a:pt x="152145" y="356234"/>
                </a:lnTo>
                <a:lnTo>
                  <a:pt x="137439" y="355720"/>
                </a:lnTo>
                <a:lnTo>
                  <a:pt x="123437" y="354177"/>
                </a:lnTo>
                <a:lnTo>
                  <a:pt x="110137" y="351603"/>
                </a:lnTo>
                <a:lnTo>
                  <a:pt x="97538" y="347996"/>
                </a:lnTo>
                <a:lnTo>
                  <a:pt x="85641" y="343354"/>
                </a:lnTo>
                <a:lnTo>
                  <a:pt x="74444" y="337677"/>
                </a:lnTo>
                <a:lnTo>
                  <a:pt x="63945" y="330961"/>
                </a:lnTo>
                <a:lnTo>
                  <a:pt x="54146" y="323206"/>
                </a:lnTo>
                <a:lnTo>
                  <a:pt x="45043" y="314410"/>
                </a:lnTo>
                <a:lnTo>
                  <a:pt x="32861" y="299546"/>
                </a:lnTo>
                <a:lnTo>
                  <a:pt x="20679" y="279338"/>
                </a:lnTo>
                <a:lnTo>
                  <a:pt x="15642" y="268322"/>
                </a:lnTo>
                <a:lnTo>
                  <a:pt x="11306" y="256697"/>
                </a:lnTo>
                <a:lnTo>
                  <a:pt x="7673" y="244464"/>
                </a:lnTo>
                <a:lnTo>
                  <a:pt x="4741" y="231622"/>
                </a:lnTo>
                <a:lnTo>
                  <a:pt x="2512" y="218172"/>
                </a:lnTo>
                <a:lnTo>
                  <a:pt x="985" y="204113"/>
                </a:lnTo>
                <a:lnTo>
                  <a:pt x="160" y="189446"/>
                </a:lnTo>
                <a:lnTo>
                  <a:pt x="0" y="179196"/>
                </a:lnTo>
                <a:lnTo>
                  <a:pt x="389" y="165067"/>
                </a:lnTo>
                <a:lnTo>
                  <a:pt x="1560" y="151376"/>
                </a:lnTo>
                <a:lnTo>
                  <a:pt x="3510" y="138124"/>
                </a:lnTo>
                <a:lnTo>
                  <a:pt x="6243" y="125312"/>
                </a:lnTo>
                <a:lnTo>
                  <a:pt x="9757" y="112943"/>
                </a:lnTo>
                <a:lnTo>
                  <a:pt x="14055" y="101016"/>
                </a:lnTo>
                <a:lnTo>
                  <a:pt x="19135" y="89535"/>
                </a:lnTo>
                <a:lnTo>
                  <a:pt x="25000" y="78498"/>
                </a:lnTo>
                <a:lnTo>
                  <a:pt x="31649" y="67909"/>
                </a:lnTo>
                <a:lnTo>
                  <a:pt x="39084" y="57768"/>
                </a:lnTo>
                <a:lnTo>
                  <a:pt x="53625" y="41487"/>
                </a:lnTo>
                <a:lnTo>
                  <a:pt x="63441" y="32608"/>
                </a:lnTo>
                <a:lnTo>
                  <a:pt x="73771" y="24796"/>
                </a:lnTo>
                <a:lnTo>
                  <a:pt x="84616" y="18053"/>
                </a:lnTo>
                <a:lnTo>
                  <a:pt x="95975" y="12377"/>
                </a:lnTo>
                <a:lnTo>
                  <a:pt x="107848" y="7769"/>
                </a:lnTo>
                <a:lnTo>
                  <a:pt x="120235" y="4230"/>
                </a:lnTo>
                <a:lnTo>
                  <a:pt x="133137" y="1758"/>
                </a:lnTo>
                <a:lnTo>
                  <a:pt x="146552" y="354"/>
                </a:lnTo>
                <a:lnTo>
                  <a:pt x="157861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15820" y="1002919"/>
            <a:ext cx="208534" cy="356234"/>
          </a:xfrm>
          <a:custGeom>
            <a:avLst/>
            <a:gdLst/>
            <a:ahLst/>
            <a:cxnLst/>
            <a:rect l="l" t="t" r="r" b="b"/>
            <a:pathLst>
              <a:path w="208534" h="356234">
                <a:moveTo>
                  <a:pt x="105156" y="0"/>
                </a:moveTo>
                <a:lnTo>
                  <a:pt x="121285" y="442"/>
                </a:lnTo>
                <a:lnTo>
                  <a:pt x="136176" y="1770"/>
                </a:lnTo>
                <a:lnTo>
                  <a:pt x="149822" y="3980"/>
                </a:lnTo>
                <a:lnTo>
                  <a:pt x="162217" y="7070"/>
                </a:lnTo>
                <a:lnTo>
                  <a:pt x="173355" y="11038"/>
                </a:lnTo>
                <a:lnTo>
                  <a:pt x="183228" y="15883"/>
                </a:lnTo>
                <a:lnTo>
                  <a:pt x="191832" y="21601"/>
                </a:lnTo>
                <a:lnTo>
                  <a:pt x="192786" y="22351"/>
                </a:lnTo>
                <a:lnTo>
                  <a:pt x="174244" y="75056"/>
                </a:lnTo>
                <a:lnTo>
                  <a:pt x="162741" y="67615"/>
                </a:lnTo>
                <a:lnTo>
                  <a:pt x="151020" y="61610"/>
                </a:lnTo>
                <a:lnTo>
                  <a:pt x="139076" y="57044"/>
                </a:lnTo>
                <a:lnTo>
                  <a:pt x="126904" y="53923"/>
                </a:lnTo>
                <a:lnTo>
                  <a:pt x="114501" y="52251"/>
                </a:lnTo>
                <a:lnTo>
                  <a:pt x="106299" y="51942"/>
                </a:lnTo>
                <a:lnTo>
                  <a:pt x="92066" y="53468"/>
                </a:lnTo>
                <a:lnTo>
                  <a:pt x="80397" y="57995"/>
                </a:lnTo>
                <a:lnTo>
                  <a:pt x="73532" y="63118"/>
                </a:lnTo>
                <a:lnTo>
                  <a:pt x="66000" y="73299"/>
                </a:lnTo>
                <a:lnTo>
                  <a:pt x="62272" y="85657"/>
                </a:lnTo>
                <a:lnTo>
                  <a:pt x="61849" y="92201"/>
                </a:lnTo>
                <a:lnTo>
                  <a:pt x="63153" y="100625"/>
                </a:lnTo>
                <a:lnTo>
                  <a:pt x="67068" y="109128"/>
                </a:lnTo>
                <a:lnTo>
                  <a:pt x="73595" y="117715"/>
                </a:lnTo>
                <a:lnTo>
                  <a:pt x="82737" y="126392"/>
                </a:lnTo>
                <a:lnTo>
                  <a:pt x="94495" y="135161"/>
                </a:lnTo>
                <a:lnTo>
                  <a:pt x="108872" y="144027"/>
                </a:lnTo>
                <a:lnTo>
                  <a:pt x="125871" y="152995"/>
                </a:lnTo>
                <a:lnTo>
                  <a:pt x="127507" y="153796"/>
                </a:lnTo>
                <a:lnTo>
                  <a:pt x="141533" y="161006"/>
                </a:lnTo>
                <a:lnTo>
                  <a:pt x="153767" y="167958"/>
                </a:lnTo>
                <a:lnTo>
                  <a:pt x="164204" y="174645"/>
                </a:lnTo>
                <a:lnTo>
                  <a:pt x="172834" y="181059"/>
                </a:lnTo>
                <a:lnTo>
                  <a:pt x="186156" y="194308"/>
                </a:lnTo>
                <a:lnTo>
                  <a:pt x="193629" y="204601"/>
                </a:lnTo>
                <a:lnTo>
                  <a:pt x="199663" y="215791"/>
                </a:lnTo>
                <a:lnTo>
                  <a:pt x="204604" y="229672"/>
                </a:lnTo>
                <a:lnTo>
                  <a:pt x="207200" y="242016"/>
                </a:lnTo>
                <a:lnTo>
                  <a:pt x="208429" y="255090"/>
                </a:lnTo>
                <a:lnTo>
                  <a:pt x="208534" y="260350"/>
                </a:lnTo>
                <a:lnTo>
                  <a:pt x="207626" y="273873"/>
                </a:lnTo>
                <a:lnTo>
                  <a:pt x="204897" y="286559"/>
                </a:lnTo>
                <a:lnTo>
                  <a:pt x="200341" y="298416"/>
                </a:lnTo>
                <a:lnTo>
                  <a:pt x="193951" y="309451"/>
                </a:lnTo>
                <a:lnTo>
                  <a:pt x="185719" y="319670"/>
                </a:lnTo>
                <a:lnTo>
                  <a:pt x="175513" y="329183"/>
                </a:lnTo>
                <a:lnTo>
                  <a:pt x="166046" y="336097"/>
                </a:lnTo>
                <a:lnTo>
                  <a:pt x="155731" y="341993"/>
                </a:lnTo>
                <a:lnTo>
                  <a:pt x="144565" y="346870"/>
                </a:lnTo>
                <a:lnTo>
                  <a:pt x="132546" y="350728"/>
                </a:lnTo>
                <a:lnTo>
                  <a:pt x="119674" y="353568"/>
                </a:lnTo>
                <a:lnTo>
                  <a:pt x="105945" y="355389"/>
                </a:lnTo>
                <a:lnTo>
                  <a:pt x="91358" y="356192"/>
                </a:lnTo>
                <a:lnTo>
                  <a:pt x="86994" y="356234"/>
                </a:lnTo>
                <a:lnTo>
                  <a:pt x="73653" y="355746"/>
                </a:lnTo>
                <a:lnTo>
                  <a:pt x="60684" y="354280"/>
                </a:lnTo>
                <a:lnTo>
                  <a:pt x="48087" y="351834"/>
                </a:lnTo>
                <a:lnTo>
                  <a:pt x="35858" y="348407"/>
                </a:lnTo>
                <a:lnTo>
                  <a:pt x="23996" y="343994"/>
                </a:lnTo>
                <a:lnTo>
                  <a:pt x="12499" y="338596"/>
                </a:lnTo>
                <a:lnTo>
                  <a:pt x="1365" y="332210"/>
                </a:lnTo>
                <a:lnTo>
                  <a:pt x="0" y="331342"/>
                </a:lnTo>
                <a:lnTo>
                  <a:pt x="22606" y="276605"/>
                </a:lnTo>
                <a:lnTo>
                  <a:pt x="34728" y="284404"/>
                </a:lnTo>
                <a:lnTo>
                  <a:pt x="46785" y="290781"/>
                </a:lnTo>
                <a:lnTo>
                  <a:pt x="58779" y="295734"/>
                </a:lnTo>
                <a:lnTo>
                  <a:pt x="70708" y="299257"/>
                </a:lnTo>
                <a:lnTo>
                  <a:pt x="82572" y="301349"/>
                </a:lnTo>
                <a:lnTo>
                  <a:pt x="93853" y="302005"/>
                </a:lnTo>
                <a:lnTo>
                  <a:pt x="112663" y="300598"/>
                </a:lnTo>
                <a:lnTo>
                  <a:pt x="127441" y="296375"/>
                </a:lnTo>
                <a:lnTo>
                  <a:pt x="138193" y="289338"/>
                </a:lnTo>
                <a:lnTo>
                  <a:pt x="144923" y="279485"/>
                </a:lnTo>
                <a:lnTo>
                  <a:pt x="147638" y="266818"/>
                </a:lnTo>
                <a:lnTo>
                  <a:pt x="147700" y="264286"/>
                </a:lnTo>
                <a:lnTo>
                  <a:pt x="146117" y="252030"/>
                </a:lnTo>
                <a:lnTo>
                  <a:pt x="141345" y="240163"/>
                </a:lnTo>
                <a:lnTo>
                  <a:pt x="135000" y="230758"/>
                </a:lnTo>
                <a:lnTo>
                  <a:pt x="128825" y="224190"/>
                </a:lnTo>
                <a:lnTo>
                  <a:pt x="120508" y="217298"/>
                </a:lnTo>
                <a:lnTo>
                  <a:pt x="110044" y="210095"/>
                </a:lnTo>
                <a:lnTo>
                  <a:pt x="97427" y="202593"/>
                </a:lnTo>
                <a:lnTo>
                  <a:pt x="82677" y="194817"/>
                </a:lnTo>
                <a:lnTo>
                  <a:pt x="67651" y="187054"/>
                </a:lnTo>
                <a:lnTo>
                  <a:pt x="54762" y="179863"/>
                </a:lnTo>
                <a:lnTo>
                  <a:pt x="44010" y="173250"/>
                </a:lnTo>
                <a:lnTo>
                  <a:pt x="35396" y="167222"/>
                </a:lnTo>
                <a:lnTo>
                  <a:pt x="29337" y="162178"/>
                </a:lnTo>
                <a:lnTo>
                  <a:pt x="20616" y="152869"/>
                </a:lnTo>
                <a:lnTo>
                  <a:pt x="13439" y="142400"/>
                </a:lnTo>
                <a:lnTo>
                  <a:pt x="8128" y="131698"/>
                </a:lnTo>
                <a:lnTo>
                  <a:pt x="4148" y="120002"/>
                </a:lnTo>
                <a:lnTo>
                  <a:pt x="1705" y="107578"/>
                </a:lnTo>
                <a:lnTo>
                  <a:pt x="773" y="94401"/>
                </a:lnTo>
                <a:lnTo>
                  <a:pt x="762" y="92709"/>
                </a:lnTo>
                <a:lnTo>
                  <a:pt x="1662" y="79105"/>
                </a:lnTo>
                <a:lnTo>
                  <a:pt x="4362" y="66343"/>
                </a:lnTo>
                <a:lnTo>
                  <a:pt x="8858" y="54424"/>
                </a:lnTo>
                <a:lnTo>
                  <a:pt x="15143" y="43348"/>
                </a:lnTo>
                <a:lnTo>
                  <a:pt x="23216" y="33116"/>
                </a:lnTo>
                <a:lnTo>
                  <a:pt x="29972" y="26415"/>
                </a:lnTo>
                <a:lnTo>
                  <a:pt x="39739" y="18652"/>
                </a:lnTo>
                <a:lnTo>
                  <a:pt x="50342" y="12241"/>
                </a:lnTo>
                <a:lnTo>
                  <a:pt x="61783" y="7178"/>
                </a:lnTo>
                <a:lnTo>
                  <a:pt x="74065" y="3461"/>
                </a:lnTo>
                <a:lnTo>
                  <a:pt x="87192" y="1086"/>
                </a:lnTo>
                <a:lnTo>
                  <a:pt x="101167" y="50"/>
                </a:lnTo>
                <a:lnTo>
                  <a:pt x="10515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35348" y="1002664"/>
            <a:ext cx="300989" cy="356488"/>
          </a:xfrm>
          <a:custGeom>
            <a:avLst/>
            <a:gdLst/>
            <a:ahLst/>
            <a:cxnLst/>
            <a:rect l="l" t="t" r="r" b="b"/>
            <a:pathLst>
              <a:path w="300989" h="356488">
                <a:moveTo>
                  <a:pt x="148209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89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8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10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9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04668" y="1002664"/>
            <a:ext cx="300989" cy="356488"/>
          </a:xfrm>
          <a:custGeom>
            <a:avLst/>
            <a:gdLst/>
            <a:ahLst/>
            <a:cxnLst/>
            <a:rect l="l" t="t" r="r" b="b"/>
            <a:pathLst>
              <a:path w="300989" h="356488">
                <a:moveTo>
                  <a:pt x="148208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89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9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09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77492" y="1002664"/>
            <a:ext cx="300989" cy="356488"/>
          </a:xfrm>
          <a:custGeom>
            <a:avLst/>
            <a:gdLst/>
            <a:ahLst/>
            <a:cxnLst/>
            <a:rect l="l" t="t" r="r" b="b"/>
            <a:pathLst>
              <a:path w="300989" h="356488">
                <a:moveTo>
                  <a:pt x="148208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89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9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09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1728" y="1002664"/>
            <a:ext cx="300990" cy="356488"/>
          </a:xfrm>
          <a:custGeom>
            <a:avLst/>
            <a:gdLst/>
            <a:ahLst/>
            <a:cxnLst/>
            <a:rect l="l" t="t" r="r" b="b"/>
            <a:pathLst>
              <a:path w="300990" h="356488">
                <a:moveTo>
                  <a:pt x="148145" y="0"/>
                </a:moveTo>
                <a:lnTo>
                  <a:pt x="163168" y="494"/>
                </a:lnTo>
                <a:lnTo>
                  <a:pt x="177438" y="1979"/>
                </a:lnTo>
                <a:lnTo>
                  <a:pt x="190956" y="4454"/>
                </a:lnTo>
                <a:lnTo>
                  <a:pt x="203722" y="7918"/>
                </a:lnTo>
                <a:lnTo>
                  <a:pt x="215734" y="12372"/>
                </a:lnTo>
                <a:lnTo>
                  <a:pt x="226994" y="17816"/>
                </a:lnTo>
                <a:lnTo>
                  <a:pt x="237502" y="24249"/>
                </a:lnTo>
                <a:lnTo>
                  <a:pt x="247257" y="31672"/>
                </a:lnTo>
                <a:lnTo>
                  <a:pt x="256260" y="40086"/>
                </a:lnTo>
                <a:lnTo>
                  <a:pt x="268752" y="55088"/>
                </a:lnTo>
                <a:lnTo>
                  <a:pt x="280734" y="75036"/>
                </a:lnTo>
                <a:lnTo>
                  <a:pt x="285685" y="85996"/>
                </a:lnTo>
                <a:lnTo>
                  <a:pt x="289943" y="97611"/>
                </a:lnTo>
                <a:lnTo>
                  <a:pt x="293508" y="109882"/>
                </a:lnTo>
                <a:lnTo>
                  <a:pt x="296381" y="122808"/>
                </a:lnTo>
                <a:lnTo>
                  <a:pt x="298561" y="136388"/>
                </a:lnTo>
                <a:lnTo>
                  <a:pt x="300049" y="150621"/>
                </a:lnTo>
                <a:lnTo>
                  <a:pt x="300844" y="165507"/>
                </a:lnTo>
                <a:lnTo>
                  <a:pt x="300990" y="175513"/>
                </a:lnTo>
                <a:lnTo>
                  <a:pt x="300644" y="190510"/>
                </a:lnTo>
                <a:lnTo>
                  <a:pt x="299606" y="204923"/>
                </a:lnTo>
                <a:lnTo>
                  <a:pt x="297876" y="218753"/>
                </a:lnTo>
                <a:lnTo>
                  <a:pt x="295454" y="232003"/>
                </a:lnTo>
                <a:lnTo>
                  <a:pt x="292340" y="244672"/>
                </a:lnTo>
                <a:lnTo>
                  <a:pt x="288534" y="256763"/>
                </a:lnTo>
                <a:lnTo>
                  <a:pt x="284036" y="268276"/>
                </a:lnTo>
                <a:lnTo>
                  <a:pt x="278846" y="279213"/>
                </a:lnTo>
                <a:lnTo>
                  <a:pt x="272965" y="289574"/>
                </a:lnTo>
                <a:lnTo>
                  <a:pt x="259956" y="307594"/>
                </a:lnTo>
                <a:lnTo>
                  <a:pt x="251359" y="316939"/>
                </a:lnTo>
                <a:lnTo>
                  <a:pt x="242067" y="325292"/>
                </a:lnTo>
                <a:lnTo>
                  <a:pt x="232078" y="332654"/>
                </a:lnTo>
                <a:lnTo>
                  <a:pt x="221394" y="339024"/>
                </a:lnTo>
                <a:lnTo>
                  <a:pt x="210013" y="344405"/>
                </a:lnTo>
                <a:lnTo>
                  <a:pt x="197937" y="348797"/>
                </a:lnTo>
                <a:lnTo>
                  <a:pt x="185165" y="352200"/>
                </a:lnTo>
                <a:lnTo>
                  <a:pt x="171697" y="354616"/>
                </a:lnTo>
                <a:lnTo>
                  <a:pt x="157533" y="356045"/>
                </a:lnTo>
                <a:lnTo>
                  <a:pt x="143446" y="356488"/>
                </a:lnTo>
                <a:lnTo>
                  <a:pt x="128753" y="355917"/>
                </a:lnTo>
                <a:lnTo>
                  <a:pt x="114824" y="354204"/>
                </a:lnTo>
                <a:lnTo>
                  <a:pt x="101659" y="351348"/>
                </a:lnTo>
                <a:lnTo>
                  <a:pt x="89258" y="347351"/>
                </a:lnTo>
                <a:lnTo>
                  <a:pt x="77620" y="342211"/>
                </a:lnTo>
                <a:lnTo>
                  <a:pt x="66745" y="335928"/>
                </a:lnTo>
                <a:lnTo>
                  <a:pt x="56633" y="328504"/>
                </a:lnTo>
                <a:lnTo>
                  <a:pt x="47283" y="319937"/>
                </a:lnTo>
                <a:lnTo>
                  <a:pt x="38695" y="310228"/>
                </a:lnTo>
                <a:lnTo>
                  <a:pt x="30515" y="298866"/>
                </a:lnTo>
                <a:lnTo>
                  <a:pt x="19371" y="278554"/>
                </a:lnTo>
                <a:lnTo>
                  <a:pt x="14744" y="267481"/>
                </a:lnTo>
                <a:lnTo>
                  <a:pt x="10748" y="255798"/>
                </a:lnTo>
                <a:lnTo>
                  <a:pt x="7382" y="243509"/>
                </a:lnTo>
                <a:lnTo>
                  <a:pt x="4646" y="230615"/>
                </a:lnTo>
                <a:lnTo>
                  <a:pt x="2541" y="217117"/>
                </a:lnTo>
                <a:lnTo>
                  <a:pt x="1066" y="203017"/>
                </a:lnTo>
                <a:lnTo>
                  <a:pt x="222" y="188317"/>
                </a:lnTo>
                <a:lnTo>
                  <a:pt x="0" y="175513"/>
                </a:lnTo>
                <a:lnTo>
                  <a:pt x="379" y="161429"/>
                </a:lnTo>
                <a:lnTo>
                  <a:pt x="1517" y="147774"/>
                </a:lnTo>
                <a:lnTo>
                  <a:pt x="3415" y="134550"/>
                </a:lnTo>
                <a:lnTo>
                  <a:pt x="6071" y="121755"/>
                </a:lnTo>
                <a:lnTo>
                  <a:pt x="9485" y="109391"/>
                </a:lnTo>
                <a:lnTo>
                  <a:pt x="13658" y="97456"/>
                </a:lnTo>
                <a:lnTo>
                  <a:pt x="18590" y="85952"/>
                </a:lnTo>
                <a:lnTo>
                  <a:pt x="24281" y="74877"/>
                </a:lnTo>
                <a:lnTo>
                  <a:pt x="30729" y="64233"/>
                </a:lnTo>
                <a:lnTo>
                  <a:pt x="37936" y="54019"/>
                </a:lnTo>
                <a:lnTo>
                  <a:pt x="49234" y="40666"/>
                </a:lnTo>
                <a:lnTo>
                  <a:pt x="58748" y="31557"/>
                </a:lnTo>
                <a:lnTo>
                  <a:pt x="68879" y="23599"/>
                </a:lnTo>
                <a:lnTo>
                  <a:pt x="79625" y="16793"/>
                </a:lnTo>
                <a:lnTo>
                  <a:pt x="90988" y="11141"/>
                </a:lnTo>
                <a:lnTo>
                  <a:pt x="102968" y="6644"/>
                </a:lnTo>
                <a:lnTo>
                  <a:pt x="115564" y="3302"/>
                </a:lnTo>
                <a:lnTo>
                  <a:pt x="128776" y="1116"/>
                </a:lnTo>
                <a:lnTo>
                  <a:pt x="142606" y="87"/>
                </a:lnTo>
                <a:lnTo>
                  <a:pt x="148145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6244" y="1697094"/>
            <a:ext cx="3349014" cy="354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75"/>
              </a:lnSpc>
              <a:spcBef>
                <a:spcPts val="138"/>
              </a:spcBef>
            </a:pPr>
            <a:r>
              <a:rPr sz="1900" spc="0" dirty="0" smtClean="0">
                <a:solidFill>
                  <a:srgbClr val="B03E9A"/>
                </a:solidFill>
                <a:latin typeface="Wingdings"/>
                <a:cs typeface="Wingdings"/>
              </a:rPr>
              <a:t></a:t>
            </a:r>
            <a:r>
              <a:rPr sz="1900" spc="-873" dirty="0" smtClean="0">
                <a:solidFill>
                  <a:srgbClr val="B03E9A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Trebuchet MS"/>
                <a:cs typeface="Trebuchet MS"/>
              </a:rPr>
              <a:t>A</a:t>
            </a:r>
            <a:r>
              <a:rPr sz="2600" spc="4" dirty="0" smtClean="0">
                <a:latin typeface="Trebuchet MS"/>
                <a:cs typeface="Trebuchet MS"/>
              </a:rPr>
              <a:t>S</a:t>
            </a:r>
            <a:r>
              <a:rPr sz="2600" spc="0" dirty="0" smtClean="0">
                <a:latin typeface="Trebuchet MS"/>
                <a:cs typeface="Trebuchet MS"/>
              </a:rPr>
              <a:t>PEC</a:t>
            </a:r>
            <a:r>
              <a:rPr sz="2600" spc="-129" dirty="0" smtClean="0">
                <a:latin typeface="Trebuchet MS"/>
                <a:cs typeface="Trebuchet MS"/>
              </a:rPr>
              <a:t>T</a:t>
            </a:r>
            <a:r>
              <a:rPr sz="2600" spc="0" dirty="0" smtClean="0">
                <a:latin typeface="Trebuchet MS"/>
                <a:cs typeface="Trebuchet MS"/>
              </a:rPr>
              <a:t>O</a:t>
            </a:r>
            <a:r>
              <a:rPr sz="2600" spc="-254" dirty="0" smtClean="0">
                <a:latin typeface="Trebuchet MS"/>
                <a:cs typeface="Trebuchet MS"/>
              </a:rPr>
              <a:t> </a:t>
            </a:r>
            <a:r>
              <a:rPr sz="2600" spc="0" dirty="0" smtClean="0">
                <a:latin typeface="Trebuchet MS"/>
                <a:cs typeface="Trebuchet MS"/>
              </a:rPr>
              <a:t>A</a:t>
            </a:r>
            <a:r>
              <a:rPr sz="2600" spc="14" dirty="0" smtClean="0">
                <a:latin typeface="Trebuchet MS"/>
                <a:cs typeface="Trebuchet MS"/>
              </a:rPr>
              <a:t>M</a:t>
            </a:r>
            <a:r>
              <a:rPr sz="2600" spc="0" dirty="0" smtClean="0">
                <a:latin typeface="Trebuchet MS"/>
                <a:cs typeface="Trebuchet MS"/>
              </a:rPr>
              <a:t>BIEN</a:t>
            </a:r>
            <a:r>
              <a:rPr sz="2600" spc="-254" dirty="0" smtClean="0">
                <a:latin typeface="Trebuchet MS"/>
                <a:cs typeface="Trebuchet MS"/>
              </a:rPr>
              <a:t>T</a:t>
            </a:r>
            <a:r>
              <a:rPr sz="2600" spc="0" dirty="0" smtClean="0">
                <a:latin typeface="Trebuchet MS"/>
                <a:cs typeface="Trebuchet MS"/>
              </a:rPr>
              <a:t>AL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0" y="4149051"/>
            <a:ext cx="8100441" cy="1584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marL="102317" marR="100088" indent="0" algn="ctr">
              <a:lnSpc>
                <a:spcPct val="100050"/>
              </a:lnSpc>
              <a:spcBef>
                <a:spcPts val="195"/>
              </a:spcBef>
            </a:pP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“</a:t>
            </a:r>
            <a:r>
              <a:rPr sz="1800" b="1" i="1" spc="-14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l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nto</a:t>
            </a:r>
            <a:r>
              <a:rPr sz="1800" b="1" i="1" spc="-9" dirty="0" smtClean="0">
                <a:latin typeface="Trebuchet MS"/>
                <a:cs typeface="Trebuchet MS"/>
              </a:rPr>
              <a:t> </a:t>
            </a:r>
            <a:r>
              <a:rPr sz="1800" b="1" i="1" spc="-14" dirty="0" smtClean="0">
                <a:latin typeface="Trebuchet MS"/>
                <a:cs typeface="Trebuchet MS"/>
              </a:rPr>
              <a:t>d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s 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t</a:t>
            </a:r>
            <a:r>
              <a:rPr sz="1800" b="1" i="1" spc="-9" dirty="0" smtClean="0">
                <a:latin typeface="Trebuchet MS"/>
                <a:cs typeface="Trebuchet MS"/>
              </a:rPr>
              <a:t>ivi</a:t>
            </a:r>
            <a:r>
              <a:rPr sz="1800" b="1" i="1" spc="-14" dirty="0" smtClean="0">
                <a:latin typeface="Trebuchet MS"/>
                <a:cs typeface="Trebuchet MS"/>
              </a:rPr>
              <a:t>d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-14" dirty="0" smtClean="0">
                <a:latin typeface="Trebuchet MS"/>
                <a:cs typeface="Trebuchet MS"/>
              </a:rPr>
              <a:t>d</a:t>
            </a:r>
            <a:r>
              <a:rPr sz="1800" b="1" i="1" spc="-9" dirty="0" smtClean="0">
                <a:latin typeface="Trebuchet MS"/>
                <a:cs typeface="Trebuchet MS"/>
              </a:rPr>
              <a:t>es</a:t>
            </a:r>
            <a:r>
              <a:rPr sz="1800" b="1" i="1" spc="0" dirty="0" smtClean="0">
                <a:latin typeface="Trebuchet MS"/>
                <a:cs typeface="Trebuchet MS"/>
              </a:rPr>
              <a:t>,</a:t>
            </a:r>
            <a:r>
              <a:rPr sz="1800" b="1" i="1" spc="6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p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u</a:t>
            </a:r>
            <a:r>
              <a:rPr sz="1800" b="1" i="1" spc="4" dirty="0" smtClean="0">
                <a:latin typeface="Trebuchet MS"/>
                <a:cs typeface="Trebuchet MS"/>
              </a:rPr>
              <a:t>t</a:t>
            </a:r>
            <a:r>
              <a:rPr sz="1800" b="1" i="1" spc="0" dirty="0" smtClean="0">
                <a:latin typeface="Trebuchet MS"/>
                <a:cs typeface="Trebuchet MS"/>
              </a:rPr>
              <a:t>os</a:t>
            </a:r>
            <a:r>
              <a:rPr sz="1800" b="1" i="1" spc="-4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ou</a:t>
            </a:r>
            <a:r>
              <a:rPr sz="1800" b="1" i="1" spc="-4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se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vi</a:t>
            </a:r>
            <a:r>
              <a:rPr sz="1800" b="1" i="1" spc="0" dirty="0" smtClean="0">
                <a:latin typeface="Trebuchet MS"/>
                <a:cs typeface="Trebuchet MS"/>
              </a:rPr>
              <a:t>ços</a:t>
            </a:r>
            <a:r>
              <a:rPr sz="1800" b="1" i="1" spc="25" dirty="0" smtClean="0">
                <a:latin typeface="Trebuchet MS"/>
                <a:cs typeface="Trebuchet MS"/>
              </a:rPr>
              <a:t> </a:t>
            </a:r>
            <a:r>
              <a:rPr sz="1800" b="1" i="1" spc="-14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e</a:t>
            </a:r>
            <a:r>
              <a:rPr sz="1800" b="1" i="1" spc="-2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um </a:t>
            </a:r>
            <a:r>
              <a:rPr sz="1800" b="1" i="1" spc="-9" dirty="0" smtClean="0">
                <a:latin typeface="Trebuchet MS"/>
                <a:cs typeface="Trebuchet MS"/>
              </a:rPr>
              <a:t>sis</a:t>
            </a:r>
            <a:r>
              <a:rPr sz="1800" b="1" i="1" spc="0" dirty="0" smtClean="0">
                <a:latin typeface="Trebuchet MS"/>
                <a:cs typeface="Trebuchet MS"/>
              </a:rPr>
              <a:t>t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0" dirty="0" smtClean="0">
                <a:latin typeface="Trebuchet MS"/>
                <a:cs typeface="Trebuchet MS"/>
              </a:rPr>
              <a:t>a</a:t>
            </a:r>
            <a:r>
              <a:rPr sz="1800" b="1" i="1" spc="19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que</a:t>
            </a:r>
            <a:r>
              <a:rPr sz="1800" b="1" i="1" spc="-19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po</a:t>
            </a:r>
            <a:r>
              <a:rPr sz="1800" b="1" i="1" spc="-4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e </a:t>
            </a:r>
            <a:r>
              <a:rPr sz="1800" b="1" i="1" spc="-9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nt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g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r </a:t>
            </a:r>
            <a:r>
              <a:rPr sz="1800" b="1" i="1" spc="9" dirty="0" smtClean="0">
                <a:latin typeface="Trebuchet MS"/>
                <a:cs typeface="Trebuchet MS"/>
              </a:rPr>
              <a:t>(</a:t>
            </a:r>
            <a:r>
              <a:rPr sz="1800" b="1" i="1" spc="0" dirty="0" smtClean="0">
                <a:latin typeface="Trebuchet MS"/>
                <a:cs typeface="Trebuchet MS"/>
              </a:rPr>
              <a:t>c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4" dirty="0" smtClean="0">
                <a:latin typeface="Trebuchet MS"/>
                <a:cs typeface="Trebuchet MS"/>
              </a:rPr>
              <a:t>u</a:t>
            </a:r>
            <a:r>
              <a:rPr sz="1800" b="1" i="1" spc="-9" dirty="0" smtClean="0">
                <a:latin typeface="Trebuchet MS"/>
                <a:cs typeface="Trebuchet MS"/>
              </a:rPr>
              <a:t>sa</a:t>
            </a:r>
            <a:r>
              <a:rPr sz="1800" b="1" i="1" spc="0" dirty="0" smtClean="0">
                <a:latin typeface="Trebuchet MS"/>
                <a:cs typeface="Trebuchet MS"/>
              </a:rPr>
              <a:t>r</a:t>
            </a:r>
            <a:r>
              <a:rPr sz="1800" b="1" i="1" spc="-29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lt</a:t>
            </a:r>
            <a:r>
              <a:rPr sz="1800" b="1" i="1" spc="-4" dirty="0" smtClean="0">
                <a:latin typeface="Trebuchet MS"/>
                <a:cs typeface="Trebuchet MS"/>
              </a:rPr>
              <a:t>e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ç</a:t>
            </a:r>
            <a:r>
              <a:rPr sz="1800" b="1" i="1" spc="-9" dirty="0" smtClean="0">
                <a:latin typeface="Trebuchet MS"/>
                <a:cs typeface="Trebuchet MS"/>
              </a:rPr>
              <a:t>ã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)</a:t>
            </a:r>
            <a:r>
              <a:rPr sz="1800" b="1" i="1" spc="-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c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m o</a:t>
            </a:r>
            <a:r>
              <a:rPr sz="1800" b="1" i="1" spc="-9" dirty="0" smtClean="0">
                <a:latin typeface="Trebuchet MS"/>
                <a:cs typeface="Trebuchet MS"/>
              </a:rPr>
              <a:t> 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-9" dirty="0" smtClean="0">
                <a:latin typeface="Trebuchet MS"/>
                <a:cs typeface="Trebuchet MS"/>
              </a:rPr>
              <a:t>ei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14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-9" dirty="0" smtClean="0">
                <a:latin typeface="Trebuchet MS"/>
                <a:cs typeface="Trebuchet MS"/>
              </a:rPr>
              <a:t>bie</a:t>
            </a:r>
            <a:r>
              <a:rPr sz="1800" b="1" i="1" spc="0" dirty="0" smtClean="0">
                <a:latin typeface="Trebuchet MS"/>
                <a:cs typeface="Trebuchet MS"/>
              </a:rPr>
              <a:t>nt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.</a:t>
            </a:r>
            <a:r>
              <a:rPr sz="1800" b="1" i="1" spc="39" dirty="0" smtClean="0">
                <a:latin typeface="Trebuchet MS"/>
                <a:cs typeface="Trebuchet MS"/>
              </a:rPr>
              <a:t> 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s</a:t>
            </a:r>
            <a:r>
              <a:rPr sz="1800" b="1" i="1" spc="-24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g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nt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s</a:t>
            </a:r>
            <a:r>
              <a:rPr sz="1800" b="1" i="1" spc="19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e c</a:t>
            </a:r>
            <a:r>
              <a:rPr sz="1800" b="1" i="1" spc="-9" dirty="0" smtClean="0">
                <a:latin typeface="Trebuchet MS"/>
                <a:cs typeface="Trebuchet MS"/>
              </a:rPr>
              <a:t>ad</a:t>
            </a:r>
            <a:r>
              <a:rPr sz="1800" b="1" i="1" spc="0" dirty="0" smtClean="0">
                <a:latin typeface="Trebuchet MS"/>
                <a:cs typeface="Trebuchet MS"/>
              </a:rPr>
              <a:t>a 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lt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ç</a:t>
            </a:r>
            <a:r>
              <a:rPr sz="1800" b="1" i="1" spc="-9" dirty="0" smtClean="0">
                <a:latin typeface="Trebuchet MS"/>
                <a:cs typeface="Trebuchet MS"/>
              </a:rPr>
              <a:t>ã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-3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con</a:t>
            </a:r>
            <a:r>
              <a:rPr sz="1800" b="1" i="1" spc="-9" dirty="0" smtClean="0">
                <a:latin typeface="Trebuchet MS"/>
                <a:cs typeface="Trebuchet MS"/>
              </a:rPr>
              <a:t>s</a:t>
            </a:r>
            <a:r>
              <a:rPr sz="1800" b="1" i="1" spc="0" dirty="0" smtClean="0">
                <a:latin typeface="Trebuchet MS"/>
                <a:cs typeface="Trebuchet MS"/>
              </a:rPr>
              <a:t>t</a:t>
            </a:r>
            <a:r>
              <a:rPr sz="1800" b="1" i="1" spc="-9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t</a:t>
            </a:r>
            <a:r>
              <a:rPr sz="1800" b="1" i="1" spc="4" dirty="0" smtClean="0">
                <a:latin typeface="Trebuchet MS"/>
                <a:cs typeface="Trebuchet MS"/>
              </a:rPr>
              <a:t>u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m os </a:t>
            </a:r>
            <a:r>
              <a:rPr sz="1800" b="1" i="1" spc="-9" dirty="0" smtClean="0">
                <a:latin typeface="Trebuchet MS"/>
                <a:cs typeface="Trebuchet MS"/>
              </a:rPr>
              <a:t>as</a:t>
            </a:r>
            <a:r>
              <a:rPr sz="1800" b="1" i="1" spc="0" dirty="0" smtClean="0">
                <a:latin typeface="Trebuchet MS"/>
                <a:cs typeface="Trebuchet MS"/>
              </a:rPr>
              <a:t>p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ct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s 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-14" dirty="0" smtClean="0">
                <a:latin typeface="Trebuchet MS"/>
                <a:cs typeface="Trebuchet MS"/>
              </a:rPr>
              <a:t>b</a:t>
            </a:r>
            <a:r>
              <a:rPr sz="1800" b="1" i="1" spc="-9" dirty="0" smtClean="0">
                <a:latin typeface="Trebuchet MS"/>
                <a:cs typeface="Trebuchet MS"/>
              </a:rPr>
              <a:t>ie</a:t>
            </a:r>
            <a:r>
              <a:rPr sz="1800" b="1" i="1" spc="0" dirty="0" smtClean="0">
                <a:latin typeface="Trebuchet MS"/>
                <a:cs typeface="Trebuchet MS"/>
              </a:rPr>
              <a:t>nt</a:t>
            </a:r>
            <a:r>
              <a:rPr sz="1800" b="1" i="1" spc="-14" dirty="0" smtClean="0">
                <a:latin typeface="Trebuchet MS"/>
                <a:cs typeface="Trebuchet MS"/>
              </a:rPr>
              <a:t>a</a:t>
            </a:r>
            <a:r>
              <a:rPr sz="1800" b="1" i="1" spc="-9" dirty="0" smtClean="0">
                <a:latin typeface="Trebuchet MS"/>
                <a:cs typeface="Trebuchet MS"/>
              </a:rPr>
              <a:t>is</a:t>
            </a:r>
            <a:r>
              <a:rPr sz="1800" b="1" i="1" spc="0" dirty="0" smtClean="0"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  <a:p>
            <a:pPr marL="872972" marR="870102" algn="ctr">
              <a:lnSpc>
                <a:spcPts val="2090"/>
              </a:lnSpc>
              <a:spcBef>
                <a:spcPts val="104"/>
              </a:spcBef>
            </a:pPr>
            <a:r>
              <a:rPr sz="1600" b="1" i="1" spc="0" dirty="0" smtClean="0">
                <a:latin typeface="Trebuchet MS"/>
                <a:cs typeface="Trebuchet MS"/>
              </a:rPr>
              <a:t>P</a:t>
            </a:r>
            <a:r>
              <a:rPr sz="1600" b="1" i="1" spc="-4" dirty="0" smtClean="0">
                <a:latin typeface="Trebuchet MS"/>
                <a:cs typeface="Trebuchet MS"/>
              </a:rPr>
              <a:t>o</a:t>
            </a:r>
            <a:r>
              <a:rPr sz="1600" b="1" i="1" spc="0" dirty="0" smtClean="0">
                <a:latin typeface="Trebuchet MS"/>
                <a:cs typeface="Trebuchet MS"/>
              </a:rPr>
              <a:t>r</a:t>
            </a:r>
            <a:r>
              <a:rPr sz="1600" b="1" i="1" spc="-24" dirty="0" smtClean="0">
                <a:latin typeface="Trebuchet MS"/>
                <a:cs typeface="Trebuchet MS"/>
              </a:rPr>
              <a:t> </a:t>
            </a:r>
            <a:r>
              <a:rPr sz="1600" b="1" i="1" spc="0" dirty="0" smtClean="0">
                <a:latin typeface="Trebuchet MS"/>
                <a:cs typeface="Trebuchet MS"/>
              </a:rPr>
              <a:t>e</a:t>
            </a:r>
            <a:r>
              <a:rPr sz="1600" b="1" i="1" spc="9" dirty="0" smtClean="0">
                <a:latin typeface="Trebuchet MS"/>
                <a:cs typeface="Trebuchet MS"/>
              </a:rPr>
              <a:t>x</a:t>
            </a:r>
            <a:r>
              <a:rPr sz="1600" b="1" i="1" spc="0" dirty="0" smtClean="0">
                <a:latin typeface="Trebuchet MS"/>
                <a:cs typeface="Trebuchet MS"/>
              </a:rPr>
              <a:t>e</a:t>
            </a:r>
            <a:r>
              <a:rPr sz="1600" b="1" i="1" spc="9" dirty="0" smtClean="0">
                <a:latin typeface="Trebuchet MS"/>
                <a:cs typeface="Trebuchet MS"/>
              </a:rPr>
              <a:t>m</a:t>
            </a:r>
            <a:r>
              <a:rPr sz="1600" b="1" i="1" spc="0" dirty="0" smtClean="0">
                <a:latin typeface="Trebuchet MS"/>
                <a:cs typeface="Trebuchet MS"/>
              </a:rPr>
              <a:t>p</a:t>
            </a:r>
            <a:r>
              <a:rPr sz="1600" b="1" i="1" spc="-14" dirty="0" smtClean="0">
                <a:latin typeface="Trebuchet MS"/>
                <a:cs typeface="Trebuchet MS"/>
              </a:rPr>
              <a:t>l</a:t>
            </a:r>
            <a:r>
              <a:rPr sz="1600" b="1" i="1" spc="0" dirty="0" smtClean="0">
                <a:latin typeface="Trebuchet MS"/>
                <a:cs typeface="Trebuchet MS"/>
              </a:rPr>
              <a:t>o,</a:t>
            </a:r>
            <a:r>
              <a:rPr sz="1600" b="1" i="1" spc="-19" dirty="0" smtClean="0">
                <a:latin typeface="Trebuchet MS"/>
                <a:cs typeface="Trebuchet MS"/>
              </a:rPr>
              <a:t> </a:t>
            </a:r>
            <a:r>
              <a:rPr sz="1600" b="1" i="1" spc="0" dirty="0" smtClean="0">
                <a:latin typeface="Trebuchet MS"/>
                <a:cs typeface="Trebuchet MS"/>
              </a:rPr>
              <a:t>e</a:t>
            </a:r>
            <a:r>
              <a:rPr sz="1600" b="1" i="1" spc="9" dirty="0" smtClean="0">
                <a:latin typeface="Trebuchet MS"/>
                <a:cs typeface="Trebuchet MS"/>
              </a:rPr>
              <a:t>m</a:t>
            </a:r>
            <a:r>
              <a:rPr sz="1600" b="1" i="1" spc="0" dirty="0" smtClean="0">
                <a:latin typeface="Trebuchet MS"/>
                <a:cs typeface="Trebuchet MS"/>
              </a:rPr>
              <a:t>i</a:t>
            </a:r>
            <a:r>
              <a:rPr sz="1600" b="1" i="1" spc="4" dirty="0" smtClean="0">
                <a:latin typeface="Trebuchet MS"/>
                <a:cs typeface="Trebuchet MS"/>
              </a:rPr>
              <a:t>ssã</a:t>
            </a:r>
            <a:r>
              <a:rPr sz="1600" b="1" i="1" spc="0" dirty="0" smtClean="0">
                <a:latin typeface="Trebuchet MS"/>
                <a:cs typeface="Trebuchet MS"/>
              </a:rPr>
              <a:t>o</a:t>
            </a:r>
            <a:r>
              <a:rPr sz="1600" b="1" i="1" spc="-29" dirty="0" smtClean="0">
                <a:latin typeface="Trebuchet MS"/>
                <a:cs typeface="Trebuchet MS"/>
              </a:rPr>
              <a:t> </a:t>
            </a:r>
            <a:r>
              <a:rPr sz="1600" b="1" i="1" spc="4" dirty="0" smtClean="0">
                <a:latin typeface="Trebuchet MS"/>
                <a:cs typeface="Trebuchet MS"/>
              </a:rPr>
              <a:t>a</a:t>
            </a:r>
            <a:r>
              <a:rPr sz="1600" b="1" i="1" spc="-9" dirty="0" smtClean="0">
                <a:latin typeface="Trebuchet MS"/>
                <a:cs typeface="Trebuchet MS"/>
              </a:rPr>
              <a:t>t</a:t>
            </a:r>
            <a:r>
              <a:rPr sz="1600" b="1" i="1" spc="9" dirty="0" smtClean="0">
                <a:latin typeface="Trebuchet MS"/>
                <a:cs typeface="Trebuchet MS"/>
              </a:rPr>
              <a:t>m</a:t>
            </a:r>
            <a:r>
              <a:rPr sz="1600" b="1" i="1" spc="0" dirty="0" smtClean="0">
                <a:latin typeface="Trebuchet MS"/>
                <a:cs typeface="Trebuchet MS"/>
              </a:rPr>
              <a:t>os</a:t>
            </a:r>
            <a:r>
              <a:rPr sz="1600" b="1" i="1" spc="-9" dirty="0" smtClean="0">
                <a:latin typeface="Trebuchet MS"/>
                <a:cs typeface="Trebuchet MS"/>
              </a:rPr>
              <a:t>f</a:t>
            </a:r>
            <a:r>
              <a:rPr sz="1600" b="1" i="1" spc="0" dirty="0" smtClean="0">
                <a:latin typeface="Trebuchet MS"/>
                <a:cs typeface="Trebuchet MS"/>
              </a:rPr>
              <a:t>éric</a:t>
            </a:r>
            <a:r>
              <a:rPr sz="1600" b="1" i="1" spc="9" dirty="0" smtClean="0">
                <a:latin typeface="Trebuchet MS"/>
                <a:cs typeface="Trebuchet MS"/>
              </a:rPr>
              <a:t>a</a:t>
            </a:r>
            <a:r>
              <a:rPr sz="1600" b="1" i="1" spc="0" dirty="0" smtClean="0">
                <a:latin typeface="Trebuchet MS"/>
                <a:cs typeface="Trebuchet MS"/>
              </a:rPr>
              <a:t>,</a:t>
            </a:r>
            <a:r>
              <a:rPr sz="1600" b="1" i="1" spc="-39" dirty="0" smtClean="0">
                <a:latin typeface="Trebuchet MS"/>
                <a:cs typeface="Trebuchet MS"/>
              </a:rPr>
              <a:t> </a:t>
            </a:r>
            <a:r>
              <a:rPr sz="1600" b="1" i="1" spc="0" dirty="0" smtClean="0">
                <a:latin typeface="Trebuchet MS"/>
                <a:cs typeface="Trebuchet MS"/>
              </a:rPr>
              <a:t>odo</a:t>
            </a:r>
            <a:r>
              <a:rPr sz="1600" b="1" i="1" spc="-194" dirty="0" smtClean="0">
                <a:latin typeface="Trebuchet MS"/>
                <a:cs typeface="Trebuchet MS"/>
              </a:rPr>
              <a:t>r</a:t>
            </a:r>
            <a:r>
              <a:rPr sz="1600" b="1" i="1" spc="0" dirty="0" smtClean="0">
                <a:latin typeface="Trebuchet MS"/>
                <a:cs typeface="Trebuchet MS"/>
              </a:rPr>
              <a:t>,</a:t>
            </a:r>
            <a:r>
              <a:rPr sz="1600" b="1" i="1" spc="-14" dirty="0" smtClean="0">
                <a:latin typeface="Trebuchet MS"/>
                <a:cs typeface="Trebuchet MS"/>
              </a:rPr>
              <a:t> </a:t>
            </a:r>
            <a:r>
              <a:rPr sz="1600" b="1" i="1" spc="0" dirty="0" smtClean="0">
                <a:latin typeface="Trebuchet MS"/>
                <a:cs typeface="Trebuchet MS"/>
              </a:rPr>
              <a:t>re</a:t>
            </a:r>
            <a:r>
              <a:rPr sz="1600" b="1" i="1" spc="4" dirty="0" smtClean="0">
                <a:latin typeface="Trebuchet MS"/>
                <a:cs typeface="Trebuchet MS"/>
              </a:rPr>
              <a:t>s</a:t>
            </a:r>
            <a:r>
              <a:rPr sz="1600" b="1" i="1" spc="0" dirty="0" smtClean="0">
                <a:latin typeface="Trebuchet MS"/>
                <a:cs typeface="Trebuchet MS"/>
              </a:rPr>
              <a:t>í</a:t>
            </a:r>
            <a:r>
              <a:rPr sz="1600" b="1" i="1" spc="4" dirty="0" smtClean="0">
                <a:latin typeface="Trebuchet MS"/>
                <a:cs typeface="Trebuchet MS"/>
              </a:rPr>
              <a:t>d</a:t>
            </a:r>
            <a:r>
              <a:rPr sz="1600" b="1" i="1" spc="-9" dirty="0" smtClean="0">
                <a:latin typeface="Trebuchet MS"/>
                <a:cs typeface="Trebuchet MS"/>
              </a:rPr>
              <a:t>u</a:t>
            </a:r>
            <a:r>
              <a:rPr sz="1600" b="1" i="1" spc="0" dirty="0" smtClean="0">
                <a:latin typeface="Trebuchet MS"/>
                <a:cs typeface="Trebuchet MS"/>
              </a:rPr>
              <a:t>os</a:t>
            </a:r>
            <a:r>
              <a:rPr sz="1600" b="1" i="1" spc="-25" dirty="0" smtClean="0">
                <a:latin typeface="Trebuchet MS"/>
                <a:cs typeface="Trebuchet MS"/>
              </a:rPr>
              <a:t> </a:t>
            </a:r>
            <a:r>
              <a:rPr sz="1600" b="1" i="1" spc="4" dirty="0" smtClean="0">
                <a:latin typeface="Trebuchet MS"/>
                <a:cs typeface="Trebuchet MS"/>
              </a:rPr>
              <a:t>s</a:t>
            </a:r>
            <a:r>
              <a:rPr sz="1600" b="1" i="1" spc="0" dirty="0" smtClean="0">
                <a:latin typeface="Trebuchet MS"/>
                <a:cs typeface="Trebuchet MS"/>
              </a:rPr>
              <a:t>ó</a:t>
            </a:r>
            <a:r>
              <a:rPr sz="1600" b="1" i="1" spc="-14" dirty="0" smtClean="0">
                <a:latin typeface="Trebuchet MS"/>
                <a:cs typeface="Trebuchet MS"/>
              </a:rPr>
              <a:t>l</a:t>
            </a:r>
            <a:r>
              <a:rPr sz="1600" b="1" i="1" spc="0" dirty="0" smtClean="0">
                <a:latin typeface="Trebuchet MS"/>
                <a:cs typeface="Trebuchet MS"/>
              </a:rPr>
              <a:t>i</a:t>
            </a:r>
            <a:r>
              <a:rPr sz="1600" b="1" i="1" spc="4" dirty="0" smtClean="0">
                <a:latin typeface="Trebuchet MS"/>
                <a:cs typeface="Trebuchet MS"/>
              </a:rPr>
              <a:t>d</a:t>
            </a:r>
            <a:r>
              <a:rPr sz="1600" b="1" i="1" spc="0" dirty="0" smtClean="0">
                <a:latin typeface="Trebuchet MS"/>
                <a:cs typeface="Trebuchet MS"/>
              </a:rPr>
              <a:t>os,</a:t>
            </a:r>
            <a:r>
              <a:rPr sz="1600" b="1" i="1" spc="-14" dirty="0" smtClean="0">
                <a:latin typeface="Trebuchet MS"/>
                <a:cs typeface="Trebuchet MS"/>
              </a:rPr>
              <a:t> </a:t>
            </a:r>
            <a:r>
              <a:rPr sz="1600" b="1" i="1" spc="0" dirty="0" smtClean="0">
                <a:latin typeface="Trebuchet MS"/>
                <a:cs typeface="Trebuchet MS"/>
              </a:rPr>
              <a:t>e</a:t>
            </a:r>
            <a:r>
              <a:rPr sz="1600" b="1" i="1" spc="-9" dirty="0" smtClean="0">
                <a:latin typeface="Trebuchet MS"/>
                <a:cs typeface="Trebuchet MS"/>
              </a:rPr>
              <a:t>t</a:t>
            </a:r>
            <a:r>
              <a:rPr sz="1600" b="1" i="1" spc="0" dirty="0" smtClean="0">
                <a:latin typeface="Trebuchet MS"/>
                <a:cs typeface="Trebuchet MS"/>
              </a:rPr>
              <a:t>c</a:t>
            </a:r>
            <a:r>
              <a:rPr sz="1600" b="1" i="1" spc="50" dirty="0" smtClean="0">
                <a:latin typeface="Trebuchet MS"/>
                <a:cs typeface="Trebuchet MS"/>
              </a:rPr>
              <a:t>.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”.</a:t>
            </a:r>
            <a:endParaRPr sz="1800" dirty="0">
              <a:latin typeface="Trebuchet MS"/>
              <a:cs typeface="Trebuchet MS"/>
            </a:endParaRPr>
          </a:p>
          <a:p>
            <a:pPr marL="3561842" marR="3560098" algn="ctr">
              <a:lnSpc>
                <a:spcPct val="96761"/>
              </a:lnSpc>
              <a:spcBef>
                <a:spcPts val="2114"/>
              </a:spcBef>
            </a:pP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S</a:t>
            </a:r>
            <a:r>
              <a:rPr sz="1200" b="1" i="1" spc="-14" dirty="0" smtClean="0">
                <a:solidFill>
                  <a:srgbClr val="200E17"/>
                </a:solidFill>
                <a:latin typeface="Trebuchet MS"/>
                <a:cs typeface="Trebuchet MS"/>
              </a:rPr>
              <a:t>o</a:t>
            </a:r>
            <a:r>
              <a:rPr sz="12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2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r</a:t>
            </a:r>
            <a:r>
              <a:rPr sz="12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e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s,</a:t>
            </a:r>
            <a:r>
              <a:rPr sz="12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2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2</a:t>
            </a:r>
            <a:r>
              <a:rPr sz="12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00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6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0" y="2590800"/>
            <a:ext cx="8100441" cy="12961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16"/>
              </a:spcBef>
            </a:pPr>
            <a:endParaRPr sz="1200" dirty="0"/>
          </a:p>
          <a:p>
            <a:pPr marL="1033881">
              <a:lnSpc>
                <a:spcPct val="96761"/>
              </a:lnSpc>
            </a:pPr>
            <a:r>
              <a:rPr sz="1800" b="1" i="1" spc="0" dirty="0" smtClean="0">
                <a:latin typeface="Trebuchet MS"/>
                <a:cs typeface="Trebuchet MS"/>
              </a:rPr>
              <a:t>“</a:t>
            </a:r>
            <a:r>
              <a:rPr sz="1800" b="1" i="1" spc="-14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l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nto</a:t>
            </a:r>
            <a:r>
              <a:rPr sz="1800" b="1" i="1" spc="-9" dirty="0" smtClean="0">
                <a:latin typeface="Trebuchet MS"/>
                <a:cs typeface="Trebuchet MS"/>
              </a:rPr>
              <a:t> </a:t>
            </a:r>
            <a:r>
              <a:rPr sz="1800" b="1" i="1" spc="-14" dirty="0" smtClean="0">
                <a:latin typeface="Trebuchet MS"/>
                <a:cs typeface="Trebuchet MS"/>
              </a:rPr>
              <a:t>da</a:t>
            </a:r>
            <a:r>
              <a:rPr sz="1800" b="1" i="1" spc="0" dirty="0" smtClean="0">
                <a:latin typeface="Trebuchet MS"/>
                <a:cs typeface="Trebuchet MS"/>
              </a:rPr>
              <a:t>s </a:t>
            </a:r>
            <a:r>
              <a:rPr sz="1800" b="1" i="1" spc="-14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t</a:t>
            </a:r>
            <a:r>
              <a:rPr sz="1800" b="1" i="1" spc="-9" dirty="0" smtClean="0">
                <a:latin typeface="Trebuchet MS"/>
                <a:cs typeface="Trebuchet MS"/>
              </a:rPr>
              <a:t>iv</a:t>
            </a:r>
            <a:r>
              <a:rPr sz="1800" b="1" i="1" spc="-14" dirty="0" smtClean="0">
                <a:latin typeface="Trebuchet MS"/>
                <a:cs typeface="Trebuchet MS"/>
              </a:rPr>
              <a:t>idad</a:t>
            </a:r>
            <a:r>
              <a:rPr sz="1800" b="1" i="1" spc="-9" dirty="0" smtClean="0">
                <a:latin typeface="Trebuchet MS"/>
                <a:cs typeface="Trebuchet MS"/>
              </a:rPr>
              <a:t>es</a:t>
            </a:r>
            <a:r>
              <a:rPr sz="1800" b="1" i="1" spc="0" dirty="0" smtClean="0">
                <a:latin typeface="Trebuchet MS"/>
                <a:cs typeface="Trebuchet MS"/>
              </a:rPr>
              <a:t>,</a:t>
            </a:r>
            <a:r>
              <a:rPr sz="1800" b="1" i="1" spc="6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p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u</a:t>
            </a:r>
            <a:r>
              <a:rPr sz="1800" b="1" i="1" spc="4" dirty="0" smtClean="0">
                <a:latin typeface="Trebuchet MS"/>
                <a:cs typeface="Trebuchet MS"/>
              </a:rPr>
              <a:t>t</a:t>
            </a:r>
            <a:r>
              <a:rPr sz="1800" b="1" i="1" spc="0" dirty="0" smtClean="0">
                <a:latin typeface="Trebuchet MS"/>
                <a:cs typeface="Trebuchet MS"/>
              </a:rPr>
              <a:t>os</a:t>
            </a:r>
            <a:r>
              <a:rPr sz="1800" b="1" i="1" spc="-4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ou</a:t>
            </a:r>
            <a:r>
              <a:rPr sz="1800" b="1" i="1" spc="-4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se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v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ços</a:t>
            </a:r>
            <a:r>
              <a:rPr sz="1800" b="1" i="1" spc="25" dirty="0" smtClean="0">
                <a:latin typeface="Trebuchet MS"/>
                <a:cs typeface="Trebuchet MS"/>
              </a:rPr>
              <a:t> </a:t>
            </a:r>
            <a:r>
              <a:rPr sz="1800" b="1" i="1" spc="-14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e</a:t>
            </a:r>
            <a:r>
              <a:rPr sz="1800" b="1" i="1" spc="-2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uma</a:t>
            </a:r>
            <a:endParaRPr sz="1800" dirty="0">
              <a:latin typeface="Trebuchet MS"/>
              <a:cs typeface="Trebuchet MS"/>
            </a:endParaRPr>
          </a:p>
          <a:p>
            <a:pPr marL="1052169">
              <a:lnSpc>
                <a:spcPct val="96761"/>
              </a:lnSpc>
              <a:spcBef>
                <a:spcPts val="70"/>
              </a:spcBef>
            </a:pP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0" dirty="0" smtClean="0">
                <a:latin typeface="Trebuchet MS"/>
                <a:cs typeface="Trebuchet MS"/>
              </a:rPr>
              <a:t>g</a:t>
            </a:r>
            <a:r>
              <a:rPr sz="1800" b="1" i="1" spc="-14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n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z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ç</a:t>
            </a:r>
            <a:r>
              <a:rPr sz="1800" b="1" i="1" spc="-9" dirty="0" smtClean="0">
                <a:latin typeface="Trebuchet MS"/>
                <a:cs typeface="Trebuchet MS"/>
              </a:rPr>
              <a:t>ã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q</a:t>
            </a:r>
            <a:r>
              <a:rPr sz="1800" b="1" i="1" spc="4" dirty="0" smtClean="0">
                <a:latin typeface="Trebuchet MS"/>
                <a:cs typeface="Trebuchet MS"/>
              </a:rPr>
              <a:t>u</a:t>
            </a:r>
            <a:r>
              <a:rPr sz="1800" b="1" i="1" spc="0" dirty="0" smtClean="0">
                <a:latin typeface="Trebuchet MS"/>
                <a:cs typeface="Trebuchet MS"/>
              </a:rPr>
              <a:t>e</a:t>
            </a:r>
            <a:r>
              <a:rPr sz="1800" b="1" i="1" spc="-2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p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e</a:t>
            </a:r>
            <a:r>
              <a:rPr sz="1800" b="1" i="1" spc="-24" dirty="0" smtClean="0">
                <a:latin typeface="Trebuchet MS"/>
                <a:cs typeface="Trebuchet MS"/>
              </a:rPr>
              <a:t> 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nt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g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r</a:t>
            </a:r>
            <a:r>
              <a:rPr sz="1800" b="1" i="1" spc="19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c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m</a:t>
            </a:r>
            <a:r>
              <a:rPr sz="1800" b="1" i="1" spc="-19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 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34" dirty="0" smtClean="0">
                <a:latin typeface="Trebuchet MS"/>
                <a:cs typeface="Trebuchet MS"/>
              </a:rPr>
              <a:t> </a:t>
            </a:r>
            <a:r>
              <a:rPr sz="1800" b="1" i="1" spc="-9" dirty="0" err="1" smtClean="0">
                <a:latin typeface="Trebuchet MS"/>
                <a:cs typeface="Trebuchet MS"/>
              </a:rPr>
              <a:t>a</a:t>
            </a:r>
            <a:r>
              <a:rPr sz="1800" b="1" i="1" spc="-4" dirty="0" err="1" smtClean="0">
                <a:latin typeface="Trebuchet MS"/>
                <a:cs typeface="Trebuchet MS"/>
              </a:rPr>
              <a:t>m</a:t>
            </a:r>
            <a:r>
              <a:rPr sz="1800" b="1" i="1" spc="-9" dirty="0" err="1" smtClean="0">
                <a:latin typeface="Trebuchet MS"/>
                <a:cs typeface="Trebuchet MS"/>
              </a:rPr>
              <a:t>b</a:t>
            </a:r>
            <a:r>
              <a:rPr sz="1800" b="1" i="1" spc="-14" dirty="0" err="1" smtClean="0">
                <a:latin typeface="Trebuchet MS"/>
                <a:cs typeface="Trebuchet MS"/>
              </a:rPr>
              <a:t>i</a:t>
            </a:r>
            <a:r>
              <a:rPr sz="1800" b="1" i="1" spc="-9" dirty="0" err="1" smtClean="0">
                <a:latin typeface="Trebuchet MS"/>
                <a:cs typeface="Trebuchet MS"/>
              </a:rPr>
              <a:t>e</a:t>
            </a:r>
            <a:r>
              <a:rPr sz="1800" b="1" i="1" spc="0" dirty="0" err="1" smtClean="0">
                <a:latin typeface="Trebuchet MS"/>
                <a:cs typeface="Trebuchet MS"/>
              </a:rPr>
              <a:t>nt</a:t>
            </a:r>
            <a:r>
              <a:rPr sz="1800" b="1" i="1" spc="-9" dirty="0" err="1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”.</a:t>
            </a:r>
            <a:endParaRPr lang="pt-BR" sz="1800" b="1" i="1" spc="0" dirty="0" smtClean="0">
              <a:latin typeface="Trebuchet MS"/>
              <a:cs typeface="Trebuchet MS"/>
            </a:endParaRPr>
          </a:p>
          <a:p>
            <a:pPr marL="3561842" marR="3560098" algn="ctr">
              <a:lnSpc>
                <a:spcPct val="96761"/>
              </a:lnSpc>
              <a:spcBef>
                <a:spcPts val="2114"/>
              </a:spcBef>
            </a:pPr>
            <a:r>
              <a:rPr lang="pt-BR" sz="1200" b="1" i="1" dirty="0" smtClean="0">
                <a:solidFill>
                  <a:srgbClr val="200E17"/>
                </a:solidFill>
                <a:latin typeface="Trebuchet MS"/>
                <a:cs typeface="Trebuchet MS"/>
              </a:rPr>
              <a:t>Norma </a:t>
            </a:r>
            <a:r>
              <a:rPr lang="pt-BR" sz="1200" b="1" i="1" dirty="0">
                <a:solidFill>
                  <a:srgbClr val="200E17"/>
                </a:solidFill>
                <a:latin typeface="Trebuchet MS"/>
                <a:cs typeface="Trebuchet MS"/>
              </a:rPr>
              <a:t>NBR </a:t>
            </a:r>
            <a:r>
              <a:rPr lang="pt-BR" sz="1200" b="1" i="1" dirty="0" smtClean="0">
                <a:solidFill>
                  <a:srgbClr val="200E17"/>
                </a:solidFill>
                <a:latin typeface="Trebuchet MS"/>
                <a:cs typeface="Trebuchet MS"/>
              </a:rPr>
              <a:t>ISO </a:t>
            </a:r>
            <a:r>
              <a:rPr lang="pt-BR" sz="1200" b="1" i="1" dirty="0">
                <a:solidFill>
                  <a:srgbClr val="200E17"/>
                </a:solidFill>
                <a:latin typeface="Trebuchet MS"/>
                <a:cs typeface="Trebuchet MS"/>
              </a:rPr>
              <a:t>14001/96</a:t>
            </a:r>
          </a:p>
          <a:p>
            <a:pPr marL="1052169">
              <a:lnSpc>
                <a:spcPct val="96761"/>
              </a:lnSpc>
              <a:spcBef>
                <a:spcPts val="70"/>
              </a:spcBef>
            </a:pP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53027" y="1008761"/>
            <a:ext cx="285242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53027" y="1063116"/>
            <a:ext cx="109600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4262628" y="1063116"/>
            <a:ext cx="61087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4323715" y="1063116"/>
            <a:ext cx="114554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050665" y="1008761"/>
            <a:ext cx="61087" cy="344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775202" y="1008761"/>
            <a:ext cx="219837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75202" y="1063116"/>
            <a:ext cx="61087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3836289" y="1063116"/>
            <a:ext cx="158750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10" name="object 10"/>
          <p:cNvSpPr txBox="1"/>
          <p:nvPr/>
        </p:nvSpPr>
        <p:spPr>
          <a:xfrm>
            <a:off x="3775202" y="1143762"/>
            <a:ext cx="174878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50080" y="1143762"/>
            <a:ext cx="44958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75202" y="1195704"/>
            <a:ext cx="61087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3836289" y="1195704"/>
            <a:ext cx="158750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3775202" y="1298955"/>
            <a:ext cx="217297" cy="54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2083" y="1008761"/>
            <a:ext cx="285241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2083" y="1063116"/>
            <a:ext cx="109600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81684" y="1063116"/>
            <a:ext cx="61087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342771" y="1063116"/>
            <a:ext cx="114553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EMENTA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846320"/>
          </a:xfrm>
        </p:spPr>
        <p:txBody>
          <a:bodyPr>
            <a:noAutofit/>
          </a:bodyPr>
          <a:lstStyle/>
          <a:p>
            <a:r>
              <a:rPr lang="pt-BR" sz="2200" dirty="0" smtClean="0"/>
              <a:t>Introdução</a:t>
            </a:r>
            <a:r>
              <a:rPr lang="pt-BR" sz="2200" dirty="0"/>
              <a:t>. </a:t>
            </a:r>
          </a:p>
          <a:p>
            <a:r>
              <a:rPr lang="pt-BR" sz="2200" dirty="0" smtClean="0"/>
              <a:t>Planejamento ambiental</a:t>
            </a:r>
            <a:r>
              <a:rPr lang="pt-BR" sz="2200" dirty="0"/>
              <a:t>. </a:t>
            </a:r>
          </a:p>
          <a:p>
            <a:r>
              <a:rPr lang="pt-BR" sz="2200" dirty="0" smtClean="0"/>
              <a:t>Sistemas de </a:t>
            </a:r>
            <a:r>
              <a:rPr lang="pt-BR" sz="2200" dirty="0"/>
              <a:t>gestão </a:t>
            </a:r>
            <a:r>
              <a:rPr lang="pt-BR" sz="2200" dirty="0" smtClean="0"/>
              <a:t>de segurança. </a:t>
            </a:r>
          </a:p>
          <a:p>
            <a:r>
              <a:rPr lang="pt-BR" sz="2200" dirty="0" smtClean="0"/>
              <a:t>Recursos ambientais </a:t>
            </a:r>
          </a:p>
          <a:p>
            <a:r>
              <a:rPr lang="pt-BR" sz="2400" dirty="0" smtClean="0"/>
              <a:t>Metodologias para implementação de sistemas de gestão ambiental.</a:t>
            </a:r>
          </a:p>
          <a:p>
            <a:r>
              <a:rPr lang="pt-BR" sz="2400" dirty="0" smtClean="0"/>
              <a:t>Planejamento e gestão de recursos hídricos. </a:t>
            </a:r>
          </a:p>
          <a:p>
            <a:r>
              <a:rPr lang="pt-BR" sz="2400" dirty="0" smtClean="0"/>
              <a:t>Controle ambiental. </a:t>
            </a:r>
          </a:p>
          <a:p>
            <a:r>
              <a:rPr lang="pt-BR" sz="2400" dirty="0" smtClean="0"/>
              <a:t>Estudos e relatórios de impactos ambientais. </a:t>
            </a:r>
          </a:p>
          <a:p>
            <a:r>
              <a:rPr lang="pt-BR" sz="2400" dirty="0" smtClean="0"/>
              <a:t>Políticas ambientais. 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="" xmlns:p14="http://schemas.microsoft.com/office/powerpoint/2010/main" val="2187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63"/>
          <p:cNvSpPr/>
          <p:nvPr/>
        </p:nvSpPr>
        <p:spPr>
          <a:xfrm>
            <a:off x="8150352" y="0"/>
            <a:ext cx="99364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50352" y="0"/>
            <a:ext cx="99364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2240279"/>
            <a:ext cx="8159496" cy="1417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4048" y="2191512"/>
            <a:ext cx="7403592" cy="1453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2276855"/>
            <a:ext cx="8100441" cy="1296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2276855"/>
            <a:ext cx="8100441" cy="1296162"/>
          </a:xfrm>
          <a:custGeom>
            <a:avLst/>
            <a:gdLst/>
            <a:ahLst/>
            <a:cxnLst/>
            <a:rect l="l" t="t" r="r" b="b"/>
            <a:pathLst>
              <a:path w="8100441" h="1296162">
                <a:moveTo>
                  <a:pt x="0" y="1296162"/>
                </a:moveTo>
                <a:lnTo>
                  <a:pt x="8100441" y="1296162"/>
                </a:lnTo>
                <a:lnTo>
                  <a:pt x="8100441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11430">
            <a:solidFill>
              <a:srgbClr val="F8B6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4977383"/>
            <a:ext cx="8159496" cy="17068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5552" y="4660390"/>
            <a:ext cx="7717535" cy="21976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5013159"/>
            <a:ext cx="8100441" cy="1584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5013159"/>
            <a:ext cx="8100441" cy="1584198"/>
          </a:xfrm>
          <a:custGeom>
            <a:avLst/>
            <a:gdLst/>
            <a:ahLst/>
            <a:cxnLst/>
            <a:rect l="l" t="t" r="r" b="b"/>
            <a:pathLst>
              <a:path w="8100441" h="1584198">
                <a:moveTo>
                  <a:pt x="0" y="1584198"/>
                </a:moveTo>
                <a:lnTo>
                  <a:pt x="8100441" y="1584198"/>
                </a:lnTo>
                <a:lnTo>
                  <a:pt x="8100441" y="0"/>
                </a:lnTo>
                <a:lnTo>
                  <a:pt x="0" y="0"/>
                </a:lnTo>
                <a:lnTo>
                  <a:pt x="0" y="1584198"/>
                </a:ln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3608831"/>
            <a:ext cx="8159496" cy="1417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3645027"/>
            <a:ext cx="8100441" cy="1296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3645027"/>
            <a:ext cx="8100441" cy="1296162"/>
          </a:xfrm>
          <a:custGeom>
            <a:avLst/>
            <a:gdLst/>
            <a:ahLst/>
            <a:cxnLst/>
            <a:rect l="l" t="t" r="r" b="b"/>
            <a:pathLst>
              <a:path w="8100441" h="1296162">
                <a:moveTo>
                  <a:pt x="0" y="1296162"/>
                </a:moveTo>
                <a:lnTo>
                  <a:pt x="8100441" y="1296162"/>
                </a:lnTo>
                <a:lnTo>
                  <a:pt x="8100441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11430">
            <a:solidFill>
              <a:srgbClr val="F8B6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61846" y="1060577"/>
            <a:ext cx="99695" cy="98551"/>
          </a:xfrm>
          <a:custGeom>
            <a:avLst/>
            <a:gdLst/>
            <a:ahLst/>
            <a:cxnLst/>
            <a:rect l="l" t="t" r="r" b="b"/>
            <a:pathLst>
              <a:path w="99695" h="98551">
                <a:moveTo>
                  <a:pt x="20700" y="0"/>
                </a:moveTo>
                <a:lnTo>
                  <a:pt x="14096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14678" y="98158"/>
                </a:lnTo>
                <a:lnTo>
                  <a:pt x="25483" y="98551"/>
                </a:lnTo>
                <a:lnTo>
                  <a:pt x="25781" y="98551"/>
                </a:lnTo>
                <a:lnTo>
                  <a:pt x="41840" y="98008"/>
                </a:lnTo>
                <a:lnTo>
                  <a:pt x="55841" y="96383"/>
                </a:lnTo>
                <a:lnTo>
                  <a:pt x="67792" y="93685"/>
                </a:lnTo>
                <a:lnTo>
                  <a:pt x="77701" y="89922"/>
                </a:lnTo>
                <a:lnTo>
                  <a:pt x="81915" y="87630"/>
                </a:lnTo>
                <a:lnTo>
                  <a:pt x="90414" y="80076"/>
                </a:lnTo>
                <a:lnTo>
                  <a:pt x="96183" y="69310"/>
                </a:lnTo>
                <a:lnTo>
                  <a:pt x="99206" y="55366"/>
                </a:lnTo>
                <a:lnTo>
                  <a:pt x="99695" y="45593"/>
                </a:lnTo>
                <a:lnTo>
                  <a:pt x="97806" y="31120"/>
                </a:lnTo>
                <a:lnTo>
                  <a:pt x="92142" y="19641"/>
                </a:lnTo>
                <a:lnTo>
                  <a:pt x="82702" y="11203"/>
                </a:lnTo>
                <a:lnTo>
                  <a:pt x="71721" y="6261"/>
                </a:lnTo>
                <a:lnTo>
                  <a:pt x="60881" y="3381"/>
                </a:lnTo>
                <a:lnTo>
                  <a:pt x="48139" y="1385"/>
                </a:lnTo>
                <a:lnTo>
                  <a:pt x="33510" y="267"/>
                </a:lnTo>
                <a:lnTo>
                  <a:pt x="2070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98848" y="1057021"/>
            <a:ext cx="173989" cy="247903"/>
          </a:xfrm>
          <a:custGeom>
            <a:avLst/>
            <a:gdLst/>
            <a:ahLst/>
            <a:cxnLst/>
            <a:rect l="l" t="t" r="r" b="b"/>
            <a:pathLst>
              <a:path w="173989" h="247903">
                <a:moveTo>
                  <a:pt x="84709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10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89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9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68168" y="1057021"/>
            <a:ext cx="173989" cy="247903"/>
          </a:xfrm>
          <a:custGeom>
            <a:avLst/>
            <a:gdLst/>
            <a:ahLst/>
            <a:cxnLst/>
            <a:rect l="l" t="t" r="r" b="b"/>
            <a:pathLst>
              <a:path w="173989" h="247903">
                <a:moveTo>
                  <a:pt x="84708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09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89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40992" y="1057021"/>
            <a:ext cx="173989" cy="247903"/>
          </a:xfrm>
          <a:custGeom>
            <a:avLst/>
            <a:gdLst/>
            <a:ahLst/>
            <a:cxnLst/>
            <a:rect l="l" t="t" r="r" b="b"/>
            <a:pathLst>
              <a:path w="173989" h="247903">
                <a:moveTo>
                  <a:pt x="84708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09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89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5216" y="1057021"/>
            <a:ext cx="174015" cy="247903"/>
          </a:xfrm>
          <a:custGeom>
            <a:avLst/>
            <a:gdLst/>
            <a:ahLst/>
            <a:cxnLst/>
            <a:rect l="l" t="t" r="r" b="b"/>
            <a:pathLst>
              <a:path w="174015" h="247903">
                <a:moveTo>
                  <a:pt x="84658" y="0"/>
                </a:moveTo>
                <a:lnTo>
                  <a:pt x="70595" y="1053"/>
                </a:lnTo>
                <a:lnTo>
                  <a:pt x="57758" y="4214"/>
                </a:lnTo>
                <a:lnTo>
                  <a:pt x="46145" y="9482"/>
                </a:lnTo>
                <a:lnTo>
                  <a:pt x="35758" y="16857"/>
                </a:lnTo>
                <a:lnTo>
                  <a:pt x="26596" y="26339"/>
                </a:lnTo>
                <a:lnTo>
                  <a:pt x="16194" y="42389"/>
                </a:lnTo>
                <a:lnTo>
                  <a:pt x="11370" y="52879"/>
                </a:lnTo>
                <a:lnTo>
                  <a:pt x="7397" y="64241"/>
                </a:lnTo>
                <a:lnTo>
                  <a:pt x="4274" y="76482"/>
                </a:lnTo>
                <a:lnTo>
                  <a:pt x="2002" y="89607"/>
                </a:lnTo>
                <a:lnTo>
                  <a:pt x="582" y="103622"/>
                </a:lnTo>
                <a:lnTo>
                  <a:pt x="12" y="118535"/>
                </a:lnTo>
                <a:lnTo>
                  <a:pt x="0" y="121157"/>
                </a:lnTo>
                <a:lnTo>
                  <a:pt x="359" y="136686"/>
                </a:lnTo>
                <a:lnTo>
                  <a:pt x="1437" y="151253"/>
                </a:lnTo>
                <a:lnTo>
                  <a:pt x="3235" y="164864"/>
                </a:lnTo>
                <a:lnTo>
                  <a:pt x="5751" y="177522"/>
                </a:lnTo>
                <a:lnTo>
                  <a:pt x="8987" y="189229"/>
                </a:lnTo>
                <a:lnTo>
                  <a:pt x="12941" y="199991"/>
                </a:lnTo>
                <a:lnTo>
                  <a:pt x="17615" y="209810"/>
                </a:lnTo>
                <a:lnTo>
                  <a:pt x="28736" y="225965"/>
                </a:lnTo>
                <a:lnTo>
                  <a:pt x="38304" y="234869"/>
                </a:lnTo>
                <a:lnTo>
                  <a:pt x="49165" y="241469"/>
                </a:lnTo>
                <a:lnTo>
                  <a:pt x="61317" y="245763"/>
                </a:lnTo>
                <a:lnTo>
                  <a:pt x="74760" y="247752"/>
                </a:lnTo>
                <a:lnTo>
                  <a:pt x="79959" y="247903"/>
                </a:lnTo>
                <a:lnTo>
                  <a:pt x="94468" y="247016"/>
                </a:lnTo>
                <a:lnTo>
                  <a:pt x="107797" y="244360"/>
                </a:lnTo>
                <a:lnTo>
                  <a:pt x="119947" y="239941"/>
                </a:lnTo>
                <a:lnTo>
                  <a:pt x="130918" y="233765"/>
                </a:lnTo>
                <a:lnTo>
                  <a:pt x="140709" y="225841"/>
                </a:lnTo>
                <a:lnTo>
                  <a:pt x="149321" y="216174"/>
                </a:lnTo>
                <a:lnTo>
                  <a:pt x="155793" y="206429"/>
                </a:lnTo>
                <a:lnTo>
                  <a:pt x="160854" y="196456"/>
                </a:lnTo>
                <a:lnTo>
                  <a:pt x="165094" y="185477"/>
                </a:lnTo>
                <a:lnTo>
                  <a:pt x="168512" y="173494"/>
                </a:lnTo>
                <a:lnTo>
                  <a:pt x="171109" y="160512"/>
                </a:lnTo>
                <a:lnTo>
                  <a:pt x="172884" y="146534"/>
                </a:lnTo>
                <a:lnTo>
                  <a:pt x="173836" y="131563"/>
                </a:lnTo>
                <a:lnTo>
                  <a:pt x="174015" y="121157"/>
                </a:lnTo>
                <a:lnTo>
                  <a:pt x="173379" y="101578"/>
                </a:lnTo>
                <a:lnTo>
                  <a:pt x="171472" y="83723"/>
                </a:lnTo>
                <a:lnTo>
                  <a:pt x="168292" y="67592"/>
                </a:lnTo>
                <a:lnTo>
                  <a:pt x="163841" y="53186"/>
                </a:lnTo>
                <a:lnTo>
                  <a:pt x="158118" y="40505"/>
                </a:lnTo>
                <a:lnTo>
                  <a:pt x="151123" y="29547"/>
                </a:lnTo>
                <a:lnTo>
                  <a:pt x="142857" y="20315"/>
                </a:lnTo>
                <a:lnTo>
                  <a:pt x="133318" y="12806"/>
                </a:lnTo>
                <a:lnTo>
                  <a:pt x="122507" y="7023"/>
                </a:lnTo>
                <a:lnTo>
                  <a:pt x="110425" y="2963"/>
                </a:lnTo>
                <a:lnTo>
                  <a:pt x="97070" y="628"/>
                </a:lnTo>
                <a:lnTo>
                  <a:pt x="8465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53027" y="1008761"/>
            <a:ext cx="285242" cy="344550"/>
          </a:xfrm>
          <a:custGeom>
            <a:avLst/>
            <a:gdLst/>
            <a:ahLst/>
            <a:cxnLst/>
            <a:rect l="l" t="t" r="r" b="b"/>
            <a:pathLst>
              <a:path w="285242" h="344550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50664" y="1008761"/>
            <a:ext cx="61087" cy="344550"/>
          </a:xfrm>
          <a:custGeom>
            <a:avLst/>
            <a:gdLst/>
            <a:ahLst/>
            <a:cxnLst/>
            <a:rect l="l" t="t" r="r" b="b"/>
            <a:pathLst>
              <a:path w="61087" h="344550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75202" y="1008761"/>
            <a:ext cx="219837" cy="344550"/>
          </a:xfrm>
          <a:custGeom>
            <a:avLst/>
            <a:gdLst/>
            <a:ahLst/>
            <a:cxnLst/>
            <a:rect l="l" t="t" r="r" b="b"/>
            <a:pathLst>
              <a:path w="219837" h="344550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59506" y="1008761"/>
            <a:ext cx="250824" cy="349250"/>
          </a:xfrm>
          <a:custGeom>
            <a:avLst/>
            <a:gdLst/>
            <a:ahLst/>
            <a:cxnLst/>
            <a:rect l="l" t="t" r="r" b="b"/>
            <a:pathLst>
              <a:path w="250824" h="349250">
                <a:moveTo>
                  <a:pt x="0" y="0"/>
                </a:moveTo>
                <a:lnTo>
                  <a:pt x="29337" y="0"/>
                </a:lnTo>
                <a:lnTo>
                  <a:pt x="192023" y="207899"/>
                </a:lnTo>
                <a:lnTo>
                  <a:pt x="192023" y="0"/>
                </a:lnTo>
                <a:lnTo>
                  <a:pt x="250824" y="0"/>
                </a:lnTo>
                <a:lnTo>
                  <a:pt x="250824" y="349250"/>
                </a:lnTo>
                <a:lnTo>
                  <a:pt x="225932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72083" y="1008761"/>
            <a:ext cx="285241" cy="344550"/>
          </a:xfrm>
          <a:custGeom>
            <a:avLst/>
            <a:gdLst/>
            <a:ahLst/>
            <a:cxnLst/>
            <a:rect l="l" t="t" r="r" b="b"/>
            <a:pathLst>
              <a:path w="285241" h="344550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76515" y="1008761"/>
            <a:ext cx="255841" cy="350392"/>
          </a:xfrm>
          <a:custGeom>
            <a:avLst/>
            <a:gdLst/>
            <a:ahLst/>
            <a:cxnLst/>
            <a:rect l="l" t="t" r="r" b="b"/>
            <a:pathLst>
              <a:path w="255841" h="350392">
                <a:moveTo>
                  <a:pt x="0" y="0"/>
                </a:moveTo>
                <a:lnTo>
                  <a:pt x="61137" y="0"/>
                </a:lnTo>
                <a:lnTo>
                  <a:pt x="61137" y="233552"/>
                </a:lnTo>
                <a:lnTo>
                  <a:pt x="62310" y="247451"/>
                </a:lnTo>
                <a:lnTo>
                  <a:pt x="65828" y="259901"/>
                </a:lnTo>
                <a:lnTo>
                  <a:pt x="71689" y="270930"/>
                </a:lnTo>
                <a:lnTo>
                  <a:pt x="78079" y="278764"/>
                </a:lnTo>
                <a:lnTo>
                  <a:pt x="87555" y="286502"/>
                </a:lnTo>
                <a:lnTo>
                  <a:pt x="98692" y="291988"/>
                </a:lnTo>
                <a:lnTo>
                  <a:pt x="111491" y="295210"/>
                </a:lnTo>
                <a:lnTo>
                  <a:pt x="124637" y="296163"/>
                </a:lnTo>
                <a:lnTo>
                  <a:pt x="139318" y="295229"/>
                </a:lnTo>
                <a:lnTo>
                  <a:pt x="152398" y="292424"/>
                </a:lnTo>
                <a:lnTo>
                  <a:pt x="163876" y="287749"/>
                </a:lnTo>
                <a:lnTo>
                  <a:pt x="173752" y="281205"/>
                </a:lnTo>
                <a:lnTo>
                  <a:pt x="184418" y="269600"/>
                </a:lnTo>
                <a:lnTo>
                  <a:pt x="190214" y="258544"/>
                </a:lnTo>
                <a:lnTo>
                  <a:pt x="193641" y="245875"/>
                </a:lnTo>
                <a:lnTo>
                  <a:pt x="194703" y="232410"/>
                </a:lnTo>
                <a:lnTo>
                  <a:pt x="194703" y="0"/>
                </a:lnTo>
                <a:lnTo>
                  <a:pt x="255841" y="0"/>
                </a:lnTo>
                <a:lnTo>
                  <a:pt x="255841" y="237109"/>
                </a:lnTo>
                <a:lnTo>
                  <a:pt x="255139" y="251570"/>
                </a:lnTo>
                <a:lnTo>
                  <a:pt x="253034" y="265117"/>
                </a:lnTo>
                <a:lnTo>
                  <a:pt x="249526" y="277753"/>
                </a:lnTo>
                <a:lnTo>
                  <a:pt x="244614" y="289480"/>
                </a:lnTo>
                <a:lnTo>
                  <a:pt x="238300" y="300300"/>
                </a:lnTo>
                <a:lnTo>
                  <a:pt x="230581" y="310215"/>
                </a:lnTo>
                <a:lnTo>
                  <a:pt x="221460" y="319227"/>
                </a:lnTo>
                <a:lnTo>
                  <a:pt x="210761" y="327469"/>
                </a:lnTo>
                <a:lnTo>
                  <a:pt x="200531" y="333669"/>
                </a:lnTo>
                <a:lnTo>
                  <a:pt x="189527" y="338894"/>
                </a:lnTo>
                <a:lnTo>
                  <a:pt x="177750" y="343143"/>
                </a:lnTo>
                <a:lnTo>
                  <a:pt x="165200" y="346416"/>
                </a:lnTo>
                <a:lnTo>
                  <a:pt x="151875" y="348714"/>
                </a:lnTo>
                <a:lnTo>
                  <a:pt x="137776" y="350036"/>
                </a:lnTo>
                <a:lnTo>
                  <a:pt x="125107" y="350392"/>
                </a:lnTo>
                <a:lnTo>
                  <a:pt x="109884" y="349890"/>
                </a:lnTo>
                <a:lnTo>
                  <a:pt x="95599" y="348384"/>
                </a:lnTo>
                <a:lnTo>
                  <a:pt x="82253" y="345873"/>
                </a:lnTo>
                <a:lnTo>
                  <a:pt x="69844" y="342358"/>
                </a:lnTo>
                <a:lnTo>
                  <a:pt x="58374" y="337839"/>
                </a:lnTo>
                <a:lnTo>
                  <a:pt x="47843" y="332315"/>
                </a:lnTo>
                <a:lnTo>
                  <a:pt x="32575" y="321055"/>
                </a:lnTo>
                <a:lnTo>
                  <a:pt x="24055" y="312297"/>
                </a:lnTo>
                <a:lnTo>
                  <a:pt x="16824" y="302528"/>
                </a:lnTo>
                <a:lnTo>
                  <a:pt x="10882" y="291749"/>
                </a:lnTo>
                <a:lnTo>
                  <a:pt x="6230" y="279959"/>
                </a:lnTo>
                <a:lnTo>
                  <a:pt x="2866" y="267159"/>
                </a:lnTo>
                <a:lnTo>
                  <a:pt x="792" y="253349"/>
                </a:lnTo>
                <a:lnTo>
                  <a:pt x="7" y="238529"/>
                </a:lnTo>
                <a:lnTo>
                  <a:pt x="0" y="236854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98346" y="1005332"/>
            <a:ext cx="264795" cy="347979"/>
          </a:xfrm>
          <a:custGeom>
            <a:avLst/>
            <a:gdLst/>
            <a:ahLst/>
            <a:cxnLst/>
            <a:rect l="l" t="t" r="r" b="b"/>
            <a:pathLst>
              <a:path w="264795" h="347979">
                <a:moveTo>
                  <a:pt x="95376" y="0"/>
                </a:moveTo>
                <a:lnTo>
                  <a:pt x="114689" y="593"/>
                </a:lnTo>
                <a:lnTo>
                  <a:pt x="132468" y="2372"/>
                </a:lnTo>
                <a:lnTo>
                  <a:pt x="148712" y="5339"/>
                </a:lnTo>
                <a:lnTo>
                  <a:pt x="163422" y="9494"/>
                </a:lnTo>
                <a:lnTo>
                  <a:pt x="176596" y="14838"/>
                </a:lnTo>
                <a:lnTo>
                  <a:pt x="188235" y="21371"/>
                </a:lnTo>
                <a:lnTo>
                  <a:pt x="198339" y="29093"/>
                </a:lnTo>
                <a:lnTo>
                  <a:pt x="206906" y="38007"/>
                </a:lnTo>
                <a:lnTo>
                  <a:pt x="213937" y="48112"/>
                </a:lnTo>
                <a:lnTo>
                  <a:pt x="219431" y="59409"/>
                </a:lnTo>
                <a:lnTo>
                  <a:pt x="223389" y="71899"/>
                </a:lnTo>
                <a:lnTo>
                  <a:pt x="225808" y="85582"/>
                </a:lnTo>
                <a:lnTo>
                  <a:pt x="226690" y="100459"/>
                </a:lnTo>
                <a:lnTo>
                  <a:pt x="226695" y="101600"/>
                </a:lnTo>
                <a:lnTo>
                  <a:pt x="225834" y="114579"/>
                </a:lnTo>
                <a:lnTo>
                  <a:pt x="223259" y="127056"/>
                </a:lnTo>
                <a:lnTo>
                  <a:pt x="218976" y="139030"/>
                </a:lnTo>
                <a:lnTo>
                  <a:pt x="212994" y="150502"/>
                </a:lnTo>
                <a:lnTo>
                  <a:pt x="208534" y="157225"/>
                </a:lnTo>
                <a:lnTo>
                  <a:pt x="200125" y="167571"/>
                </a:lnTo>
                <a:lnTo>
                  <a:pt x="190806" y="176503"/>
                </a:lnTo>
                <a:lnTo>
                  <a:pt x="180584" y="184006"/>
                </a:lnTo>
                <a:lnTo>
                  <a:pt x="169467" y="190063"/>
                </a:lnTo>
                <a:lnTo>
                  <a:pt x="162940" y="192785"/>
                </a:lnTo>
                <a:lnTo>
                  <a:pt x="264795" y="347979"/>
                </a:lnTo>
                <a:lnTo>
                  <a:pt x="194183" y="347979"/>
                </a:lnTo>
                <a:lnTo>
                  <a:pt x="102234" y="205739"/>
                </a:lnTo>
                <a:lnTo>
                  <a:pt x="91943" y="205460"/>
                </a:lnTo>
                <a:lnTo>
                  <a:pt x="79306" y="204907"/>
                </a:lnTo>
                <a:lnTo>
                  <a:pt x="64352" y="204134"/>
                </a:lnTo>
                <a:lnTo>
                  <a:pt x="63500" y="204088"/>
                </a:lnTo>
                <a:lnTo>
                  <a:pt x="63500" y="347979"/>
                </a:lnTo>
                <a:lnTo>
                  <a:pt x="0" y="347979"/>
                </a:lnTo>
                <a:lnTo>
                  <a:pt x="0" y="3428"/>
                </a:lnTo>
                <a:lnTo>
                  <a:pt x="6277" y="3269"/>
                </a:lnTo>
                <a:lnTo>
                  <a:pt x="18557" y="2774"/>
                </a:lnTo>
                <a:lnTo>
                  <a:pt x="36867" y="1919"/>
                </a:lnTo>
                <a:lnTo>
                  <a:pt x="39750" y="1777"/>
                </a:lnTo>
                <a:lnTo>
                  <a:pt x="54793" y="1024"/>
                </a:lnTo>
                <a:lnTo>
                  <a:pt x="68446" y="491"/>
                </a:lnTo>
                <a:lnTo>
                  <a:pt x="80710" y="159"/>
                </a:lnTo>
                <a:lnTo>
                  <a:pt x="91586" y="11"/>
                </a:lnTo>
                <a:lnTo>
                  <a:pt x="9537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73676" y="1002919"/>
            <a:ext cx="208534" cy="356234"/>
          </a:xfrm>
          <a:custGeom>
            <a:avLst/>
            <a:gdLst/>
            <a:ahLst/>
            <a:cxnLst/>
            <a:rect l="l" t="t" r="r" b="b"/>
            <a:pathLst>
              <a:path w="208534" h="356234">
                <a:moveTo>
                  <a:pt x="105156" y="0"/>
                </a:moveTo>
                <a:lnTo>
                  <a:pt x="121285" y="442"/>
                </a:lnTo>
                <a:lnTo>
                  <a:pt x="136176" y="1770"/>
                </a:lnTo>
                <a:lnTo>
                  <a:pt x="149822" y="3980"/>
                </a:lnTo>
                <a:lnTo>
                  <a:pt x="162217" y="7070"/>
                </a:lnTo>
                <a:lnTo>
                  <a:pt x="173355" y="11038"/>
                </a:lnTo>
                <a:lnTo>
                  <a:pt x="183228" y="15883"/>
                </a:lnTo>
                <a:lnTo>
                  <a:pt x="191832" y="21601"/>
                </a:lnTo>
                <a:lnTo>
                  <a:pt x="192786" y="22351"/>
                </a:lnTo>
                <a:lnTo>
                  <a:pt x="174244" y="75056"/>
                </a:lnTo>
                <a:lnTo>
                  <a:pt x="162741" y="67615"/>
                </a:lnTo>
                <a:lnTo>
                  <a:pt x="151020" y="61610"/>
                </a:lnTo>
                <a:lnTo>
                  <a:pt x="139076" y="57044"/>
                </a:lnTo>
                <a:lnTo>
                  <a:pt x="126904" y="53923"/>
                </a:lnTo>
                <a:lnTo>
                  <a:pt x="114501" y="52251"/>
                </a:lnTo>
                <a:lnTo>
                  <a:pt x="106299" y="51942"/>
                </a:lnTo>
                <a:lnTo>
                  <a:pt x="92066" y="53468"/>
                </a:lnTo>
                <a:lnTo>
                  <a:pt x="80397" y="57995"/>
                </a:lnTo>
                <a:lnTo>
                  <a:pt x="73533" y="63118"/>
                </a:lnTo>
                <a:lnTo>
                  <a:pt x="66000" y="73299"/>
                </a:lnTo>
                <a:lnTo>
                  <a:pt x="62272" y="85657"/>
                </a:lnTo>
                <a:lnTo>
                  <a:pt x="61849" y="92201"/>
                </a:lnTo>
                <a:lnTo>
                  <a:pt x="63153" y="100625"/>
                </a:lnTo>
                <a:lnTo>
                  <a:pt x="67068" y="109128"/>
                </a:lnTo>
                <a:lnTo>
                  <a:pt x="73595" y="117715"/>
                </a:lnTo>
                <a:lnTo>
                  <a:pt x="82737" y="126392"/>
                </a:lnTo>
                <a:lnTo>
                  <a:pt x="94495" y="135161"/>
                </a:lnTo>
                <a:lnTo>
                  <a:pt x="108872" y="144027"/>
                </a:lnTo>
                <a:lnTo>
                  <a:pt x="125871" y="152995"/>
                </a:lnTo>
                <a:lnTo>
                  <a:pt x="127508" y="153796"/>
                </a:lnTo>
                <a:lnTo>
                  <a:pt x="141533" y="161006"/>
                </a:lnTo>
                <a:lnTo>
                  <a:pt x="153767" y="167958"/>
                </a:lnTo>
                <a:lnTo>
                  <a:pt x="164204" y="174645"/>
                </a:lnTo>
                <a:lnTo>
                  <a:pt x="172834" y="181059"/>
                </a:lnTo>
                <a:lnTo>
                  <a:pt x="186156" y="194308"/>
                </a:lnTo>
                <a:lnTo>
                  <a:pt x="193629" y="204601"/>
                </a:lnTo>
                <a:lnTo>
                  <a:pt x="199663" y="215791"/>
                </a:lnTo>
                <a:lnTo>
                  <a:pt x="204604" y="229672"/>
                </a:lnTo>
                <a:lnTo>
                  <a:pt x="207200" y="242016"/>
                </a:lnTo>
                <a:lnTo>
                  <a:pt x="208429" y="255090"/>
                </a:lnTo>
                <a:lnTo>
                  <a:pt x="208534" y="260350"/>
                </a:lnTo>
                <a:lnTo>
                  <a:pt x="207626" y="273873"/>
                </a:lnTo>
                <a:lnTo>
                  <a:pt x="204897" y="286559"/>
                </a:lnTo>
                <a:lnTo>
                  <a:pt x="200341" y="298416"/>
                </a:lnTo>
                <a:lnTo>
                  <a:pt x="193951" y="309451"/>
                </a:lnTo>
                <a:lnTo>
                  <a:pt x="185719" y="319670"/>
                </a:lnTo>
                <a:lnTo>
                  <a:pt x="175513" y="329183"/>
                </a:lnTo>
                <a:lnTo>
                  <a:pt x="166046" y="336097"/>
                </a:lnTo>
                <a:lnTo>
                  <a:pt x="155731" y="341993"/>
                </a:lnTo>
                <a:lnTo>
                  <a:pt x="144565" y="346870"/>
                </a:lnTo>
                <a:lnTo>
                  <a:pt x="132546" y="350728"/>
                </a:lnTo>
                <a:lnTo>
                  <a:pt x="119674" y="353568"/>
                </a:lnTo>
                <a:lnTo>
                  <a:pt x="105945" y="355389"/>
                </a:lnTo>
                <a:lnTo>
                  <a:pt x="91358" y="356192"/>
                </a:lnTo>
                <a:lnTo>
                  <a:pt x="86995" y="356234"/>
                </a:lnTo>
                <a:lnTo>
                  <a:pt x="73653" y="355746"/>
                </a:lnTo>
                <a:lnTo>
                  <a:pt x="60684" y="354280"/>
                </a:lnTo>
                <a:lnTo>
                  <a:pt x="48087" y="351834"/>
                </a:lnTo>
                <a:lnTo>
                  <a:pt x="35858" y="348407"/>
                </a:lnTo>
                <a:lnTo>
                  <a:pt x="23996" y="343994"/>
                </a:lnTo>
                <a:lnTo>
                  <a:pt x="12499" y="338596"/>
                </a:lnTo>
                <a:lnTo>
                  <a:pt x="1365" y="332210"/>
                </a:lnTo>
                <a:lnTo>
                  <a:pt x="0" y="331342"/>
                </a:lnTo>
                <a:lnTo>
                  <a:pt x="22606" y="276605"/>
                </a:lnTo>
                <a:lnTo>
                  <a:pt x="34728" y="284404"/>
                </a:lnTo>
                <a:lnTo>
                  <a:pt x="46785" y="290781"/>
                </a:lnTo>
                <a:lnTo>
                  <a:pt x="58779" y="295734"/>
                </a:lnTo>
                <a:lnTo>
                  <a:pt x="70708" y="299257"/>
                </a:lnTo>
                <a:lnTo>
                  <a:pt x="82572" y="301349"/>
                </a:lnTo>
                <a:lnTo>
                  <a:pt x="93852" y="302005"/>
                </a:lnTo>
                <a:lnTo>
                  <a:pt x="112663" y="300598"/>
                </a:lnTo>
                <a:lnTo>
                  <a:pt x="127441" y="296375"/>
                </a:lnTo>
                <a:lnTo>
                  <a:pt x="138193" y="289338"/>
                </a:lnTo>
                <a:lnTo>
                  <a:pt x="144923" y="279485"/>
                </a:lnTo>
                <a:lnTo>
                  <a:pt x="147638" y="266818"/>
                </a:lnTo>
                <a:lnTo>
                  <a:pt x="147700" y="264286"/>
                </a:lnTo>
                <a:lnTo>
                  <a:pt x="146117" y="252030"/>
                </a:lnTo>
                <a:lnTo>
                  <a:pt x="141345" y="240163"/>
                </a:lnTo>
                <a:lnTo>
                  <a:pt x="135000" y="230758"/>
                </a:lnTo>
                <a:lnTo>
                  <a:pt x="128825" y="224190"/>
                </a:lnTo>
                <a:lnTo>
                  <a:pt x="120508" y="217298"/>
                </a:lnTo>
                <a:lnTo>
                  <a:pt x="110044" y="210095"/>
                </a:lnTo>
                <a:lnTo>
                  <a:pt x="97427" y="202593"/>
                </a:lnTo>
                <a:lnTo>
                  <a:pt x="82676" y="194817"/>
                </a:lnTo>
                <a:lnTo>
                  <a:pt x="67651" y="187054"/>
                </a:lnTo>
                <a:lnTo>
                  <a:pt x="54762" y="179863"/>
                </a:lnTo>
                <a:lnTo>
                  <a:pt x="44010" y="173250"/>
                </a:lnTo>
                <a:lnTo>
                  <a:pt x="35396" y="167222"/>
                </a:lnTo>
                <a:lnTo>
                  <a:pt x="29337" y="162178"/>
                </a:lnTo>
                <a:lnTo>
                  <a:pt x="20616" y="152869"/>
                </a:lnTo>
                <a:lnTo>
                  <a:pt x="13439" y="142400"/>
                </a:lnTo>
                <a:lnTo>
                  <a:pt x="8127" y="131698"/>
                </a:lnTo>
                <a:lnTo>
                  <a:pt x="4148" y="120002"/>
                </a:lnTo>
                <a:lnTo>
                  <a:pt x="1705" y="107578"/>
                </a:lnTo>
                <a:lnTo>
                  <a:pt x="773" y="94401"/>
                </a:lnTo>
                <a:lnTo>
                  <a:pt x="762" y="92709"/>
                </a:lnTo>
                <a:lnTo>
                  <a:pt x="1662" y="79105"/>
                </a:lnTo>
                <a:lnTo>
                  <a:pt x="4362" y="66343"/>
                </a:lnTo>
                <a:lnTo>
                  <a:pt x="8858" y="54424"/>
                </a:lnTo>
                <a:lnTo>
                  <a:pt x="15143" y="43348"/>
                </a:lnTo>
                <a:lnTo>
                  <a:pt x="23216" y="33116"/>
                </a:lnTo>
                <a:lnTo>
                  <a:pt x="29972" y="26415"/>
                </a:lnTo>
                <a:lnTo>
                  <a:pt x="39739" y="18652"/>
                </a:lnTo>
                <a:lnTo>
                  <a:pt x="50342" y="12241"/>
                </a:lnTo>
                <a:lnTo>
                  <a:pt x="61783" y="7178"/>
                </a:lnTo>
                <a:lnTo>
                  <a:pt x="74065" y="3461"/>
                </a:lnTo>
                <a:lnTo>
                  <a:pt x="87192" y="1086"/>
                </a:lnTo>
                <a:lnTo>
                  <a:pt x="101167" y="50"/>
                </a:lnTo>
                <a:lnTo>
                  <a:pt x="10515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63036" y="1002919"/>
            <a:ext cx="261747" cy="356234"/>
          </a:xfrm>
          <a:custGeom>
            <a:avLst/>
            <a:gdLst/>
            <a:ahLst/>
            <a:cxnLst/>
            <a:rect l="l" t="t" r="r" b="b"/>
            <a:pathLst>
              <a:path w="261747" h="356234">
                <a:moveTo>
                  <a:pt x="157861" y="0"/>
                </a:moveTo>
                <a:lnTo>
                  <a:pt x="172843" y="410"/>
                </a:lnTo>
                <a:lnTo>
                  <a:pt x="187020" y="1642"/>
                </a:lnTo>
                <a:lnTo>
                  <a:pt x="200394" y="3693"/>
                </a:lnTo>
                <a:lnTo>
                  <a:pt x="212968" y="6561"/>
                </a:lnTo>
                <a:lnTo>
                  <a:pt x="224747" y="10245"/>
                </a:lnTo>
                <a:lnTo>
                  <a:pt x="235732" y="14743"/>
                </a:lnTo>
                <a:lnTo>
                  <a:pt x="245928" y="20053"/>
                </a:lnTo>
                <a:lnTo>
                  <a:pt x="252602" y="24256"/>
                </a:lnTo>
                <a:lnTo>
                  <a:pt x="227456" y="74802"/>
                </a:lnTo>
                <a:lnTo>
                  <a:pt x="219045" y="67985"/>
                </a:lnTo>
                <a:lnTo>
                  <a:pt x="208957" y="62540"/>
                </a:lnTo>
                <a:lnTo>
                  <a:pt x="197191" y="58472"/>
                </a:lnTo>
                <a:lnTo>
                  <a:pt x="183748" y="55786"/>
                </a:lnTo>
                <a:lnTo>
                  <a:pt x="168628" y="54487"/>
                </a:lnTo>
                <a:lnTo>
                  <a:pt x="161543" y="54355"/>
                </a:lnTo>
                <a:lnTo>
                  <a:pt x="148134" y="55286"/>
                </a:lnTo>
                <a:lnTo>
                  <a:pt x="135528" y="58076"/>
                </a:lnTo>
                <a:lnTo>
                  <a:pt x="123726" y="62722"/>
                </a:lnTo>
                <a:lnTo>
                  <a:pt x="112728" y="69222"/>
                </a:lnTo>
                <a:lnTo>
                  <a:pt x="102534" y="77571"/>
                </a:lnTo>
                <a:lnTo>
                  <a:pt x="93144" y="87766"/>
                </a:lnTo>
                <a:lnTo>
                  <a:pt x="84195" y="100394"/>
                </a:lnTo>
                <a:lnTo>
                  <a:pt x="78317" y="111030"/>
                </a:lnTo>
                <a:lnTo>
                  <a:pt x="73421" y="122335"/>
                </a:lnTo>
                <a:lnTo>
                  <a:pt x="69505" y="134312"/>
                </a:lnTo>
                <a:lnTo>
                  <a:pt x="66569" y="146967"/>
                </a:lnTo>
                <a:lnTo>
                  <a:pt x="64610" y="160301"/>
                </a:lnTo>
                <a:lnTo>
                  <a:pt x="63626" y="174318"/>
                </a:lnTo>
                <a:lnTo>
                  <a:pt x="63500" y="181736"/>
                </a:lnTo>
                <a:lnTo>
                  <a:pt x="63992" y="196695"/>
                </a:lnTo>
                <a:lnTo>
                  <a:pt x="65471" y="210757"/>
                </a:lnTo>
                <a:lnTo>
                  <a:pt x="67936" y="223926"/>
                </a:lnTo>
                <a:lnTo>
                  <a:pt x="71386" y="236204"/>
                </a:lnTo>
                <a:lnTo>
                  <a:pt x="75822" y="247592"/>
                </a:lnTo>
                <a:lnTo>
                  <a:pt x="81244" y="258093"/>
                </a:lnTo>
                <a:lnTo>
                  <a:pt x="87652" y="267709"/>
                </a:lnTo>
                <a:lnTo>
                  <a:pt x="98107" y="279489"/>
                </a:lnTo>
                <a:lnTo>
                  <a:pt x="108155" y="287664"/>
                </a:lnTo>
                <a:lnTo>
                  <a:pt x="119168" y="294010"/>
                </a:lnTo>
                <a:lnTo>
                  <a:pt x="131143" y="298519"/>
                </a:lnTo>
                <a:lnTo>
                  <a:pt x="144074" y="301186"/>
                </a:lnTo>
                <a:lnTo>
                  <a:pt x="157099" y="302005"/>
                </a:lnTo>
                <a:lnTo>
                  <a:pt x="171346" y="301201"/>
                </a:lnTo>
                <a:lnTo>
                  <a:pt x="184631" y="298790"/>
                </a:lnTo>
                <a:lnTo>
                  <a:pt x="196952" y="294779"/>
                </a:lnTo>
                <a:lnTo>
                  <a:pt x="208310" y="289172"/>
                </a:lnTo>
                <a:lnTo>
                  <a:pt x="218704" y="281975"/>
                </a:lnTo>
                <a:lnTo>
                  <a:pt x="228135" y="273193"/>
                </a:lnTo>
                <a:lnTo>
                  <a:pt x="233299" y="267207"/>
                </a:lnTo>
                <a:lnTo>
                  <a:pt x="261747" y="316483"/>
                </a:lnTo>
                <a:lnTo>
                  <a:pt x="243815" y="331934"/>
                </a:lnTo>
                <a:lnTo>
                  <a:pt x="233604" y="338238"/>
                </a:lnTo>
                <a:lnTo>
                  <a:pt x="222564" y="343595"/>
                </a:lnTo>
                <a:lnTo>
                  <a:pt x="210696" y="348007"/>
                </a:lnTo>
                <a:lnTo>
                  <a:pt x="198001" y="351474"/>
                </a:lnTo>
                <a:lnTo>
                  <a:pt x="184480" y="353998"/>
                </a:lnTo>
                <a:lnTo>
                  <a:pt x="170134" y="355579"/>
                </a:lnTo>
                <a:lnTo>
                  <a:pt x="154965" y="356219"/>
                </a:lnTo>
                <a:lnTo>
                  <a:pt x="152146" y="356234"/>
                </a:lnTo>
                <a:lnTo>
                  <a:pt x="137439" y="355720"/>
                </a:lnTo>
                <a:lnTo>
                  <a:pt x="123437" y="354177"/>
                </a:lnTo>
                <a:lnTo>
                  <a:pt x="110137" y="351603"/>
                </a:lnTo>
                <a:lnTo>
                  <a:pt x="97538" y="347996"/>
                </a:lnTo>
                <a:lnTo>
                  <a:pt x="85641" y="343354"/>
                </a:lnTo>
                <a:lnTo>
                  <a:pt x="74444" y="337677"/>
                </a:lnTo>
                <a:lnTo>
                  <a:pt x="63945" y="330961"/>
                </a:lnTo>
                <a:lnTo>
                  <a:pt x="54146" y="323206"/>
                </a:lnTo>
                <a:lnTo>
                  <a:pt x="45043" y="314410"/>
                </a:lnTo>
                <a:lnTo>
                  <a:pt x="32861" y="299546"/>
                </a:lnTo>
                <a:lnTo>
                  <a:pt x="20679" y="279338"/>
                </a:lnTo>
                <a:lnTo>
                  <a:pt x="15642" y="268322"/>
                </a:lnTo>
                <a:lnTo>
                  <a:pt x="11306" y="256697"/>
                </a:lnTo>
                <a:lnTo>
                  <a:pt x="7673" y="244464"/>
                </a:lnTo>
                <a:lnTo>
                  <a:pt x="4741" y="231622"/>
                </a:lnTo>
                <a:lnTo>
                  <a:pt x="2512" y="218172"/>
                </a:lnTo>
                <a:lnTo>
                  <a:pt x="985" y="204113"/>
                </a:lnTo>
                <a:lnTo>
                  <a:pt x="160" y="189446"/>
                </a:lnTo>
                <a:lnTo>
                  <a:pt x="0" y="179196"/>
                </a:lnTo>
                <a:lnTo>
                  <a:pt x="389" y="165067"/>
                </a:lnTo>
                <a:lnTo>
                  <a:pt x="1560" y="151376"/>
                </a:lnTo>
                <a:lnTo>
                  <a:pt x="3510" y="138124"/>
                </a:lnTo>
                <a:lnTo>
                  <a:pt x="6243" y="125312"/>
                </a:lnTo>
                <a:lnTo>
                  <a:pt x="9757" y="112943"/>
                </a:lnTo>
                <a:lnTo>
                  <a:pt x="14055" y="101016"/>
                </a:lnTo>
                <a:lnTo>
                  <a:pt x="19135" y="89535"/>
                </a:lnTo>
                <a:lnTo>
                  <a:pt x="25000" y="78498"/>
                </a:lnTo>
                <a:lnTo>
                  <a:pt x="31649" y="67909"/>
                </a:lnTo>
                <a:lnTo>
                  <a:pt x="39084" y="57768"/>
                </a:lnTo>
                <a:lnTo>
                  <a:pt x="53625" y="41487"/>
                </a:lnTo>
                <a:lnTo>
                  <a:pt x="63441" y="32608"/>
                </a:lnTo>
                <a:lnTo>
                  <a:pt x="73771" y="24796"/>
                </a:lnTo>
                <a:lnTo>
                  <a:pt x="84616" y="18053"/>
                </a:lnTo>
                <a:lnTo>
                  <a:pt x="95975" y="12377"/>
                </a:lnTo>
                <a:lnTo>
                  <a:pt x="107848" y="7769"/>
                </a:lnTo>
                <a:lnTo>
                  <a:pt x="120235" y="4230"/>
                </a:lnTo>
                <a:lnTo>
                  <a:pt x="133137" y="1758"/>
                </a:lnTo>
                <a:lnTo>
                  <a:pt x="146552" y="354"/>
                </a:lnTo>
                <a:lnTo>
                  <a:pt x="157861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9012" y="1002919"/>
            <a:ext cx="261746" cy="356234"/>
          </a:xfrm>
          <a:custGeom>
            <a:avLst/>
            <a:gdLst/>
            <a:ahLst/>
            <a:cxnLst/>
            <a:rect l="l" t="t" r="r" b="b"/>
            <a:pathLst>
              <a:path w="261746" h="356234">
                <a:moveTo>
                  <a:pt x="157861" y="0"/>
                </a:moveTo>
                <a:lnTo>
                  <a:pt x="172843" y="410"/>
                </a:lnTo>
                <a:lnTo>
                  <a:pt x="187020" y="1642"/>
                </a:lnTo>
                <a:lnTo>
                  <a:pt x="200394" y="3693"/>
                </a:lnTo>
                <a:lnTo>
                  <a:pt x="212968" y="6561"/>
                </a:lnTo>
                <a:lnTo>
                  <a:pt x="224747" y="10245"/>
                </a:lnTo>
                <a:lnTo>
                  <a:pt x="235732" y="14743"/>
                </a:lnTo>
                <a:lnTo>
                  <a:pt x="245928" y="20053"/>
                </a:lnTo>
                <a:lnTo>
                  <a:pt x="252602" y="24256"/>
                </a:lnTo>
                <a:lnTo>
                  <a:pt x="227456" y="74802"/>
                </a:lnTo>
                <a:lnTo>
                  <a:pt x="219045" y="67985"/>
                </a:lnTo>
                <a:lnTo>
                  <a:pt x="208957" y="62540"/>
                </a:lnTo>
                <a:lnTo>
                  <a:pt x="197191" y="58472"/>
                </a:lnTo>
                <a:lnTo>
                  <a:pt x="183748" y="55786"/>
                </a:lnTo>
                <a:lnTo>
                  <a:pt x="168628" y="54487"/>
                </a:lnTo>
                <a:lnTo>
                  <a:pt x="161544" y="54355"/>
                </a:lnTo>
                <a:lnTo>
                  <a:pt x="148134" y="55286"/>
                </a:lnTo>
                <a:lnTo>
                  <a:pt x="135528" y="58076"/>
                </a:lnTo>
                <a:lnTo>
                  <a:pt x="123726" y="62722"/>
                </a:lnTo>
                <a:lnTo>
                  <a:pt x="112728" y="69222"/>
                </a:lnTo>
                <a:lnTo>
                  <a:pt x="102534" y="77571"/>
                </a:lnTo>
                <a:lnTo>
                  <a:pt x="93144" y="87766"/>
                </a:lnTo>
                <a:lnTo>
                  <a:pt x="84195" y="100394"/>
                </a:lnTo>
                <a:lnTo>
                  <a:pt x="78317" y="111030"/>
                </a:lnTo>
                <a:lnTo>
                  <a:pt x="73421" y="122335"/>
                </a:lnTo>
                <a:lnTo>
                  <a:pt x="69505" y="134312"/>
                </a:lnTo>
                <a:lnTo>
                  <a:pt x="66569" y="146967"/>
                </a:lnTo>
                <a:lnTo>
                  <a:pt x="64610" y="160301"/>
                </a:lnTo>
                <a:lnTo>
                  <a:pt x="63626" y="174318"/>
                </a:lnTo>
                <a:lnTo>
                  <a:pt x="63500" y="181736"/>
                </a:lnTo>
                <a:lnTo>
                  <a:pt x="63992" y="196695"/>
                </a:lnTo>
                <a:lnTo>
                  <a:pt x="65471" y="210757"/>
                </a:lnTo>
                <a:lnTo>
                  <a:pt x="67936" y="223926"/>
                </a:lnTo>
                <a:lnTo>
                  <a:pt x="71386" y="236204"/>
                </a:lnTo>
                <a:lnTo>
                  <a:pt x="75822" y="247592"/>
                </a:lnTo>
                <a:lnTo>
                  <a:pt x="81244" y="258093"/>
                </a:lnTo>
                <a:lnTo>
                  <a:pt x="87652" y="267709"/>
                </a:lnTo>
                <a:lnTo>
                  <a:pt x="98107" y="279489"/>
                </a:lnTo>
                <a:lnTo>
                  <a:pt x="108155" y="287664"/>
                </a:lnTo>
                <a:lnTo>
                  <a:pt x="119168" y="294010"/>
                </a:lnTo>
                <a:lnTo>
                  <a:pt x="131143" y="298519"/>
                </a:lnTo>
                <a:lnTo>
                  <a:pt x="144074" y="301186"/>
                </a:lnTo>
                <a:lnTo>
                  <a:pt x="157099" y="302005"/>
                </a:lnTo>
                <a:lnTo>
                  <a:pt x="171346" y="301201"/>
                </a:lnTo>
                <a:lnTo>
                  <a:pt x="184631" y="298790"/>
                </a:lnTo>
                <a:lnTo>
                  <a:pt x="196952" y="294779"/>
                </a:lnTo>
                <a:lnTo>
                  <a:pt x="208310" y="289172"/>
                </a:lnTo>
                <a:lnTo>
                  <a:pt x="218704" y="281975"/>
                </a:lnTo>
                <a:lnTo>
                  <a:pt x="228135" y="273193"/>
                </a:lnTo>
                <a:lnTo>
                  <a:pt x="233299" y="267207"/>
                </a:lnTo>
                <a:lnTo>
                  <a:pt x="261746" y="316483"/>
                </a:lnTo>
                <a:lnTo>
                  <a:pt x="243815" y="331934"/>
                </a:lnTo>
                <a:lnTo>
                  <a:pt x="233604" y="338238"/>
                </a:lnTo>
                <a:lnTo>
                  <a:pt x="222564" y="343595"/>
                </a:lnTo>
                <a:lnTo>
                  <a:pt x="210696" y="348007"/>
                </a:lnTo>
                <a:lnTo>
                  <a:pt x="198001" y="351474"/>
                </a:lnTo>
                <a:lnTo>
                  <a:pt x="184480" y="353998"/>
                </a:lnTo>
                <a:lnTo>
                  <a:pt x="170134" y="355579"/>
                </a:lnTo>
                <a:lnTo>
                  <a:pt x="154965" y="356219"/>
                </a:lnTo>
                <a:lnTo>
                  <a:pt x="152145" y="356234"/>
                </a:lnTo>
                <a:lnTo>
                  <a:pt x="137439" y="355720"/>
                </a:lnTo>
                <a:lnTo>
                  <a:pt x="123437" y="354177"/>
                </a:lnTo>
                <a:lnTo>
                  <a:pt x="110137" y="351603"/>
                </a:lnTo>
                <a:lnTo>
                  <a:pt x="97538" y="347996"/>
                </a:lnTo>
                <a:lnTo>
                  <a:pt x="85641" y="343354"/>
                </a:lnTo>
                <a:lnTo>
                  <a:pt x="74444" y="337677"/>
                </a:lnTo>
                <a:lnTo>
                  <a:pt x="63945" y="330961"/>
                </a:lnTo>
                <a:lnTo>
                  <a:pt x="54146" y="323206"/>
                </a:lnTo>
                <a:lnTo>
                  <a:pt x="45043" y="314410"/>
                </a:lnTo>
                <a:lnTo>
                  <a:pt x="32861" y="299546"/>
                </a:lnTo>
                <a:lnTo>
                  <a:pt x="20679" y="279338"/>
                </a:lnTo>
                <a:lnTo>
                  <a:pt x="15642" y="268322"/>
                </a:lnTo>
                <a:lnTo>
                  <a:pt x="11306" y="256697"/>
                </a:lnTo>
                <a:lnTo>
                  <a:pt x="7673" y="244464"/>
                </a:lnTo>
                <a:lnTo>
                  <a:pt x="4741" y="231622"/>
                </a:lnTo>
                <a:lnTo>
                  <a:pt x="2512" y="218172"/>
                </a:lnTo>
                <a:lnTo>
                  <a:pt x="985" y="204113"/>
                </a:lnTo>
                <a:lnTo>
                  <a:pt x="160" y="189446"/>
                </a:lnTo>
                <a:lnTo>
                  <a:pt x="0" y="179196"/>
                </a:lnTo>
                <a:lnTo>
                  <a:pt x="389" y="165067"/>
                </a:lnTo>
                <a:lnTo>
                  <a:pt x="1560" y="151376"/>
                </a:lnTo>
                <a:lnTo>
                  <a:pt x="3510" y="138124"/>
                </a:lnTo>
                <a:lnTo>
                  <a:pt x="6243" y="125312"/>
                </a:lnTo>
                <a:lnTo>
                  <a:pt x="9757" y="112943"/>
                </a:lnTo>
                <a:lnTo>
                  <a:pt x="14055" y="101016"/>
                </a:lnTo>
                <a:lnTo>
                  <a:pt x="19135" y="89535"/>
                </a:lnTo>
                <a:lnTo>
                  <a:pt x="25000" y="78498"/>
                </a:lnTo>
                <a:lnTo>
                  <a:pt x="31649" y="67909"/>
                </a:lnTo>
                <a:lnTo>
                  <a:pt x="39084" y="57768"/>
                </a:lnTo>
                <a:lnTo>
                  <a:pt x="53625" y="41487"/>
                </a:lnTo>
                <a:lnTo>
                  <a:pt x="63441" y="32608"/>
                </a:lnTo>
                <a:lnTo>
                  <a:pt x="73771" y="24796"/>
                </a:lnTo>
                <a:lnTo>
                  <a:pt x="84616" y="18053"/>
                </a:lnTo>
                <a:lnTo>
                  <a:pt x="95975" y="12377"/>
                </a:lnTo>
                <a:lnTo>
                  <a:pt x="107848" y="7769"/>
                </a:lnTo>
                <a:lnTo>
                  <a:pt x="120235" y="4230"/>
                </a:lnTo>
                <a:lnTo>
                  <a:pt x="133137" y="1758"/>
                </a:lnTo>
                <a:lnTo>
                  <a:pt x="146552" y="354"/>
                </a:lnTo>
                <a:lnTo>
                  <a:pt x="157861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15820" y="1002919"/>
            <a:ext cx="208534" cy="356234"/>
          </a:xfrm>
          <a:custGeom>
            <a:avLst/>
            <a:gdLst/>
            <a:ahLst/>
            <a:cxnLst/>
            <a:rect l="l" t="t" r="r" b="b"/>
            <a:pathLst>
              <a:path w="208534" h="356234">
                <a:moveTo>
                  <a:pt x="105156" y="0"/>
                </a:moveTo>
                <a:lnTo>
                  <a:pt x="121285" y="442"/>
                </a:lnTo>
                <a:lnTo>
                  <a:pt x="136176" y="1770"/>
                </a:lnTo>
                <a:lnTo>
                  <a:pt x="149822" y="3980"/>
                </a:lnTo>
                <a:lnTo>
                  <a:pt x="162217" y="7070"/>
                </a:lnTo>
                <a:lnTo>
                  <a:pt x="173355" y="11038"/>
                </a:lnTo>
                <a:lnTo>
                  <a:pt x="183228" y="15883"/>
                </a:lnTo>
                <a:lnTo>
                  <a:pt x="191832" y="21601"/>
                </a:lnTo>
                <a:lnTo>
                  <a:pt x="192786" y="22351"/>
                </a:lnTo>
                <a:lnTo>
                  <a:pt x="174244" y="75056"/>
                </a:lnTo>
                <a:lnTo>
                  <a:pt x="162741" y="67615"/>
                </a:lnTo>
                <a:lnTo>
                  <a:pt x="151020" y="61610"/>
                </a:lnTo>
                <a:lnTo>
                  <a:pt x="139076" y="57044"/>
                </a:lnTo>
                <a:lnTo>
                  <a:pt x="126904" y="53923"/>
                </a:lnTo>
                <a:lnTo>
                  <a:pt x="114501" y="52251"/>
                </a:lnTo>
                <a:lnTo>
                  <a:pt x="106299" y="51942"/>
                </a:lnTo>
                <a:lnTo>
                  <a:pt x="92066" y="53468"/>
                </a:lnTo>
                <a:lnTo>
                  <a:pt x="80397" y="57995"/>
                </a:lnTo>
                <a:lnTo>
                  <a:pt x="73532" y="63118"/>
                </a:lnTo>
                <a:lnTo>
                  <a:pt x="66000" y="73299"/>
                </a:lnTo>
                <a:lnTo>
                  <a:pt x="62272" y="85657"/>
                </a:lnTo>
                <a:lnTo>
                  <a:pt x="61849" y="92201"/>
                </a:lnTo>
                <a:lnTo>
                  <a:pt x="63153" y="100625"/>
                </a:lnTo>
                <a:lnTo>
                  <a:pt x="67068" y="109128"/>
                </a:lnTo>
                <a:lnTo>
                  <a:pt x="73595" y="117715"/>
                </a:lnTo>
                <a:lnTo>
                  <a:pt x="82737" y="126392"/>
                </a:lnTo>
                <a:lnTo>
                  <a:pt x="94495" y="135161"/>
                </a:lnTo>
                <a:lnTo>
                  <a:pt x="108872" y="144027"/>
                </a:lnTo>
                <a:lnTo>
                  <a:pt x="125871" y="152995"/>
                </a:lnTo>
                <a:lnTo>
                  <a:pt x="127507" y="153796"/>
                </a:lnTo>
                <a:lnTo>
                  <a:pt x="141533" y="161006"/>
                </a:lnTo>
                <a:lnTo>
                  <a:pt x="153767" y="167958"/>
                </a:lnTo>
                <a:lnTo>
                  <a:pt x="164204" y="174645"/>
                </a:lnTo>
                <a:lnTo>
                  <a:pt x="172834" y="181059"/>
                </a:lnTo>
                <a:lnTo>
                  <a:pt x="186156" y="194308"/>
                </a:lnTo>
                <a:lnTo>
                  <a:pt x="193629" y="204601"/>
                </a:lnTo>
                <a:lnTo>
                  <a:pt x="199663" y="215791"/>
                </a:lnTo>
                <a:lnTo>
                  <a:pt x="204604" y="229672"/>
                </a:lnTo>
                <a:lnTo>
                  <a:pt x="207200" y="242016"/>
                </a:lnTo>
                <a:lnTo>
                  <a:pt x="208429" y="255090"/>
                </a:lnTo>
                <a:lnTo>
                  <a:pt x="208534" y="260350"/>
                </a:lnTo>
                <a:lnTo>
                  <a:pt x="207626" y="273873"/>
                </a:lnTo>
                <a:lnTo>
                  <a:pt x="204897" y="286559"/>
                </a:lnTo>
                <a:lnTo>
                  <a:pt x="200341" y="298416"/>
                </a:lnTo>
                <a:lnTo>
                  <a:pt x="193951" y="309451"/>
                </a:lnTo>
                <a:lnTo>
                  <a:pt x="185719" y="319670"/>
                </a:lnTo>
                <a:lnTo>
                  <a:pt x="175513" y="329183"/>
                </a:lnTo>
                <a:lnTo>
                  <a:pt x="166046" y="336097"/>
                </a:lnTo>
                <a:lnTo>
                  <a:pt x="155731" y="341993"/>
                </a:lnTo>
                <a:lnTo>
                  <a:pt x="144565" y="346870"/>
                </a:lnTo>
                <a:lnTo>
                  <a:pt x="132546" y="350728"/>
                </a:lnTo>
                <a:lnTo>
                  <a:pt x="119674" y="353568"/>
                </a:lnTo>
                <a:lnTo>
                  <a:pt x="105945" y="355389"/>
                </a:lnTo>
                <a:lnTo>
                  <a:pt x="91358" y="356192"/>
                </a:lnTo>
                <a:lnTo>
                  <a:pt x="86994" y="356234"/>
                </a:lnTo>
                <a:lnTo>
                  <a:pt x="73653" y="355746"/>
                </a:lnTo>
                <a:lnTo>
                  <a:pt x="60684" y="354280"/>
                </a:lnTo>
                <a:lnTo>
                  <a:pt x="48087" y="351834"/>
                </a:lnTo>
                <a:lnTo>
                  <a:pt x="35858" y="348407"/>
                </a:lnTo>
                <a:lnTo>
                  <a:pt x="23996" y="343994"/>
                </a:lnTo>
                <a:lnTo>
                  <a:pt x="12499" y="338596"/>
                </a:lnTo>
                <a:lnTo>
                  <a:pt x="1365" y="332210"/>
                </a:lnTo>
                <a:lnTo>
                  <a:pt x="0" y="331342"/>
                </a:lnTo>
                <a:lnTo>
                  <a:pt x="22606" y="276605"/>
                </a:lnTo>
                <a:lnTo>
                  <a:pt x="34728" y="284404"/>
                </a:lnTo>
                <a:lnTo>
                  <a:pt x="46785" y="290781"/>
                </a:lnTo>
                <a:lnTo>
                  <a:pt x="58779" y="295734"/>
                </a:lnTo>
                <a:lnTo>
                  <a:pt x="70708" y="299257"/>
                </a:lnTo>
                <a:lnTo>
                  <a:pt x="82572" y="301349"/>
                </a:lnTo>
                <a:lnTo>
                  <a:pt x="93853" y="302005"/>
                </a:lnTo>
                <a:lnTo>
                  <a:pt x="112663" y="300598"/>
                </a:lnTo>
                <a:lnTo>
                  <a:pt x="127441" y="296375"/>
                </a:lnTo>
                <a:lnTo>
                  <a:pt x="138193" y="289338"/>
                </a:lnTo>
                <a:lnTo>
                  <a:pt x="144923" y="279485"/>
                </a:lnTo>
                <a:lnTo>
                  <a:pt x="147638" y="266818"/>
                </a:lnTo>
                <a:lnTo>
                  <a:pt x="147700" y="264286"/>
                </a:lnTo>
                <a:lnTo>
                  <a:pt x="146117" y="252030"/>
                </a:lnTo>
                <a:lnTo>
                  <a:pt x="141345" y="240163"/>
                </a:lnTo>
                <a:lnTo>
                  <a:pt x="135000" y="230758"/>
                </a:lnTo>
                <a:lnTo>
                  <a:pt x="128825" y="224190"/>
                </a:lnTo>
                <a:lnTo>
                  <a:pt x="120508" y="217298"/>
                </a:lnTo>
                <a:lnTo>
                  <a:pt x="110044" y="210095"/>
                </a:lnTo>
                <a:lnTo>
                  <a:pt x="97427" y="202593"/>
                </a:lnTo>
                <a:lnTo>
                  <a:pt x="82677" y="194817"/>
                </a:lnTo>
                <a:lnTo>
                  <a:pt x="67651" y="187054"/>
                </a:lnTo>
                <a:lnTo>
                  <a:pt x="54762" y="179863"/>
                </a:lnTo>
                <a:lnTo>
                  <a:pt x="44010" y="173250"/>
                </a:lnTo>
                <a:lnTo>
                  <a:pt x="35396" y="167222"/>
                </a:lnTo>
                <a:lnTo>
                  <a:pt x="29337" y="162178"/>
                </a:lnTo>
                <a:lnTo>
                  <a:pt x="20616" y="152869"/>
                </a:lnTo>
                <a:lnTo>
                  <a:pt x="13439" y="142400"/>
                </a:lnTo>
                <a:lnTo>
                  <a:pt x="8128" y="131698"/>
                </a:lnTo>
                <a:lnTo>
                  <a:pt x="4148" y="120002"/>
                </a:lnTo>
                <a:lnTo>
                  <a:pt x="1705" y="107578"/>
                </a:lnTo>
                <a:lnTo>
                  <a:pt x="773" y="94401"/>
                </a:lnTo>
                <a:lnTo>
                  <a:pt x="762" y="92709"/>
                </a:lnTo>
                <a:lnTo>
                  <a:pt x="1662" y="79105"/>
                </a:lnTo>
                <a:lnTo>
                  <a:pt x="4362" y="66343"/>
                </a:lnTo>
                <a:lnTo>
                  <a:pt x="8858" y="54424"/>
                </a:lnTo>
                <a:lnTo>
                  <a:pt x="15143" y="43348"/>
                </a:lnTo>
                <a:lnTo>
                  <a:pt x="23216" y="33116"/>
                </a:lnTo>
                <a:lnTo>
                  <a:pt x="29972" y="26415"/>
                </a:lnTo>
                <a:lnTo>
                  <a:pt x="39739" y="18652"/>
                </a:lnTo>
                <a:lnTo>
                  <a:pt x="50342" y="12241"/>
                </a:lnTo>
                <a:lnTo>
                  <a:pt x="61783" y="7178"/>
                </a:lnTo>
                <a:lnTo>
                  <a:pt x="74065" y="3461"/>
                </a:lnTo>
                <a:lnTo>
                  <a:pt x="87192" y="1086"/>
                </a:lnTo>
                <a:lnTo>
                  <a:pt x="101167" y="50"/>
                </a:lnTo>
                <a:lnTo>
                  <a:pt x="10515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35348" y="1002664"/>
            <a:ext cx="300989" cy="356488"/>
          </a:xfrm>
          <a:custGeom>
            <a:avLst/>
            <a:gdLst/>
            <a:ahLst/>
            <a:cxnLst/>
            <a:rect l="l" t="t" r="r" b="b"/>
            <a:pathLst>
              <a:path w="300989" h="356488">
                <a:moveTo>
                  <a:pt x="148209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89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8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10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9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04668" y="1002664"/>
            <a:ext cx="300989" cy="356488"/>
          </a:xfrm>
          <a:custGeom>
            <a:avLst/>
            <a:gdLst/>
            <a:ahLst/>
            <a:cxnLst/>
            <a:rect l="l" t="t" r="r" b="b"/>
            <a:pathLst>
              <a:path w="300989" h="356488">
                <a:moveTo>
                  <a:pt x="148208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89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9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09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77492" y="1002664"/>
            <a:ext cx="300989" cy="356488"/>
          </a:xfrm>
          <a:custGeom>
            <a:avLst/>
            <a:gdLst/>
            <a:ahLst/>
            <a:cxnLst/>
            <a:rect l="l" t="t" r="r" b="b"/>
            <a:pathLst>
              <a:path w="300989" h="356488">
                <a:moveTo>
                  <a:pt x="148208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89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9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09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1728" y="1002664"/>
            <a:ext cx="300990" cy="356488"/>
          </a:xfrm>
          <a:custGeom>
            <a:avLst/>
            <a:gdLst/>
            <a:ahLst/>
            <a:cxnLst/>
            <a:rect l="l" t="t" r="r" b="b"/>
            <a:pathLst>
              <a:path w="300990" h="356488">
                <a:moveTo>
                  <a:pt x="148145" y="0"/>
                </a:moveTo>
                <a:lnTo>
                  <a:pt x="163168" y="494"/>
                </a:lnTo>
                <a:lnTo>
                  <a:pt x="177438" y="1979"/>
                </a:lnTo>
                <a:lnTo>
                  <a:pt x="190956" y="4454"/>
                </a:lnTo>
                <a:lnTo>
                  <a:pt x="203722" y="7918"/>
                </a:lnTo>
                <a:lnTo>
                  <a:pt x="215734" y="12372"/>
                </a:lnTo>
                <a:lnTo>
                  <a:pt x="226994" y="17816"/>
                </a:lnTo>
                <a:lnTo>
                  <a:pt x="237502" y="24249"/>
                </a:lnTo>
                <a:lnTo>
                  <a:pt x="247257" y="31672"/>
                </a:lnTo>
                <a:lnTo>
                  <a:pt x="256260" y="40086"/>
                </a:lnTo>
                <a:lnTo>
                  <a:pt x="268752" y="55088"/>
                </a:lnTo>
                <a:lnTo>
                  <a:pt x="280734" y="75036"/>
                </a:lnTo>
                <a:lnTo>
                  <a:pt x="285685" y="85996"/>
                </a:lnTo>
                <a:lnTo>
                  <a:pt x="289943" y="97611"/>
                </a:lnTo>
                <a:lnTo>
                  <a:pt x="293508" y="109882"/>
                </a:lnTo>
                <a:lnTo>
                  <a:pt x="296381" y="122808"/>
                </a:lnTo>
                <a:lnTo>
                  <a:pt x="298561" y="136388"/>
                </a:lnTo>
                <a:lnTo>
                  <a:pt x="300049" y="150621"/>
                </a:lnTo>
                <a:lnTo>
                  <a:pt x="300844" y="165507"/>
                </a:lnTo>
                <a:lnTo>
                  <a:pt x="300990" y="175513"/>
                </a:lnTo>
                <a:lnTo>
                  <a:pt x="300644" y="190510"/>
                </a:lnTo>
                <a:lnTo>
                  <a:pt x="299606" y="204923"/>
                </a:lnTo>
                <a:lnTo>
                  <a:pt x="297876" y="218753"/>
                </a:lnTo>
                <a:lnTo>
                  <a:pt x="295454" y="232003"/>
                </a:lnTo>
                <a:lnTo>
                  <a:pt x="292340" y="244672"/>
                </a:lnTo>
                <a:lnTo>
                  <a:pt x="288534" y="256763"/>
                </a:lnTo>
                <a:lnTo>
                  <a:pt x="284036" y="268276"/>
                </a:lnTo>
                <a:lnTo>
                  <a:pt x="278846" y="279213"/>
                </a:lnTo>
                <a:lnTo>
                  <a:pt x="272965" y="289574"/>
                </a:lnTo>
                <a:lnTo>
                  <a:pt x="259956" y="307594"/>
                </a:lnTo>
                <a:lnTo>
                  <a:pt x="251359" y="316939"/>
                </a:lnTo>
                <a:lnTo>
                  <a:pt x="242067" y="325292"/>
                </a:lnTo>
                <a:lnTo>
                  <a:pt x="232078" y="332654"/>
                </a:lnTo>
                <a:lnTo>
                  <a:pt x="221394" y="339024"/>
                </a:lnTo>
                <a:lnTo>
                  <a:pt x="210013" y="344405"/>
                </a:lnTo>
                <a:lnTo>
                  <a:pt x="197937" y="348797"/>
                </a:lnTo>
                <a:lnTo>
                  <a:pt x="185165" y="352200"/>
                </a:lnTo>
                <a:lnTo>
                  <a:pt x="171697" y="354616"/>
                </a:lnTo>
                <a:lnTo>
                  <a:pt x="157533" y="356045"/>
                </a:lnTo>
                <a:lnTo>
                  <a:pt x="143446" y="356488"/>
                </a:lnTo>
                <a:lnTo>
                  <a:pt x="128753" y="355917"/>
                </a:lnTo>
                <a:lnTo>
                  <a:pt x="114824" y="354204"/>
                </a:lnTo>
                <a:lnTo>
                  <a:pt x="101659" y="351348"/>
                </a:lnTo>
                <a:lnTo>
                  <a:pt x="89258" y="347351"/>
                </a:lnTo>
                <a:lnTo>
                  <a:pt x="77620" y="342211"/>
                </a:lnTo>
                <a:lnTo>
                  <a:pt x="66745" y="335928"/>
                </a:lnTo>
                <a:lnTo>
                  <a:pt x="56633" y="328504"/>
                </a:lnTo>
                <a:lnTo>
                  <a:pt x="47283" y="319937"/>
                </a:lnTo>
                <a:lnTo>
                  <a:pt x="38695" y="310228"/>
                </a:lnTo>
                <a:lnTo>
                  <a:pt x="30515" y="298866"/>
                </a:lnTo>
                <a:lnTo>
                  <a:pt x="19371" y="278554"/>
                </a:lnTo>
                <a:lnTo>
                  <a:pt x="14744" y="267481"/>
                </a:lnTo>
                <a:lnTo>
                  <a:pt x="10748" y="255798"/>
                </a:lnTo>
                <a:lnTo>
                  <a:pt x="7382" y="243509"/>
                </a:lnTo>
                <a:lnTo>
                  <a:pt x="4646" y="230615"/>
                </a:lnTo>
                <a:lnTo>
                  <a:pt x="2541" y="217117"/>
                </a:lnTo>
                <a:lnTo>
                  <a:pt x="1066" y="203017"/>
                </a:lnTo>
                <a:lnTo>
                  <a:pt x="222" y="188317"/>
                </a:lnTo>
                <a:lnTo>
                  <a:pt x="0" y="175513"/>
                </a:lnTo>
                <a:lnTo>
                  <a:pt x="379" y="161429"/>
                </a:lnTo>
                <a:lnTo>
                  <a:pt x="1517" y="147774"/>
                </a:lnTo>
                <a:lnTo>
                  <a:pt x="3415" y="134550"/>
                </a:lnTo>
                <a:lnTo>
                  <a:pt x="6071" y="121755"/>
                </a:lnTo>
                <a:lnTo>
                  <a:pt x="9485" y="109391"/>
                </a:lnTo>
                <a:lnTo>
                  <a:pt x="13658" y="97456"/>
                </a:lnTo>
                <a:lnTo>
                  <a:pt x="18590" y="85952"/>
                </a:lnTo>
                <a:lnTo>
                  <a:pt x="24281" y="74877"/>
                </a:lnTo>
                <a:lnTo>
                  <a:pt x="30729" y="64233"/>
                </a:lnTo>
                <a:lnTo>
                  <a:pt x="37936" y="54019"/>
                </a:lnTo>
                <a:lnTo>
                  <a:pt x="49234" y="40666"/>
                </a:lnTo>
                <a:lnTo>
                  <a:pt x="58748" y="31557"/>
                </a:lnTo>
                <a:lnTo>
                  <a:pt x="68879" y="23599"/>
                </a:lnTo>
                <a:lnTo>
                  <a:pt x="79625" y="16793"/>
                </a:lnTo>
                <a:lnTo>
                  <a:pt x="90988" y="11141"/>
                </a:lnTo>
                <a:lnTo>
                  <a:pt x="102968" y="6644"/>
                </a:lnTo>
                <a:lnTo>
                  <a:pt x="115564" y="3302"/>
                </a:lnTo>
                <a:lnTo>
                  <a:pt x="128776" y="1116"/>
                </a:lnTo>
                <a:lnTo>
                  <a:pt x="142606" y="87"/>
                </a:lnTo>
                <a:lnTo>
                  <a:pt x="148145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6244" y="1697094"/>
            <a:ext cx="3302928" cy="354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75"/>
              </a:lnSpc>
              <a:spcBef>
                <a:spcPts val="138"/>
              </a:spcBef>
            </a:pPr>
            <a:r>
              <a:rPr sz="1900" spc="0" dirty="0" smtClean="0">
                <a:solidFill>
                  <a:srgbClr val="B03E9A"/>
                </a:solidFill>
                <a:latin typeface="Wingdings"/>
                <a:cs typeface="Wingdings"/>
              </a:rPr>
              <a:t></a:t>
            </a:r>
            <a:r>
              <a:rPr sz="1900" spc="-873" dirty="0" smtClean="0">
                <a:solidFill>
                  <a:srgbClr val="B03E9A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Trebuchet MS"/>
                <a:cs typeface="Trebuchet MS"/>
              </a:rPr>
              <a:t>I</a:t>
            </a:r>
            <a:r>
              <a:rPr sz="2600" spc="4" dirty="0" smtClean="0">
                <a:latin typeface="Trebuchet MS"/>
                <a:cs typeface="Trebuchet MS"/>
              </a:rPr>
              <a:t>M</a:t>
            </a:r>
            <a:r>
              <a:rPr sz="2600" spc="-294" dirty="0" smtClean="0">
                <a:latin typeface="Trebuchet MS"/>
                <a:cs typeface="Trebuchet MS"/>
              </a:rPr>
              <a:t>P</a:t>
            </a:r>
            <a:r>
              <a:rPr sz="2600" spc="0" dirty="0" smtClean="0">
                <a:latin typeface="Trebuchet MS"/>
                <a:cs typeface="Trebuchet MS"/>
              </a:rPr>
              <a:t>A</a:t>
            </a:r>
            <a:r>
              <a:rPr sz="2600" spc="14" dirty="0" smtClean="0">
                <a:latin typeface="Trebuchet MS"/>
                <a:cs typeface="Trebuchet MS"/>
              </a:rPr>
              <a:t>C</a:t>
            </a:r>
            <a:r>
              <a:rPr sz="2600" spc="-134" dirty="0" smtClean="0">
                <a:latin typeface="Trebuchet MS"/>
                <a:cs typeface="Trebuchet MS"/>
              </a:rPr>
              <a:t>T</a:t>
            </a:r>
            <a:r>
              <a:rPr sz="2600" spc="0" dirty="0" smtClean="0">
                <a:latin typeface="Trebuchet MS"/>
                <a:cs typeface="Trebuchet MS"/>
              </a:rPr>
              <a:t>O</a:t>
            </a:r>
            <a:r>
              <a:rPr sz="2600" spc="-253" dirty="0" smtClean="0">
                <a:latin typeface="Trebuchet MS"/>
                <a:cs typeface="Trebuchet MS"/>
              </a:rPr>
              <a:t> </a:t>
            </a:r>
            <a:r>
              <a:rPr sz="2600" spc="0" dirty="0" smtClean="0">
                <a:latin typeface="Trebuchet MS"/>
                <a:cs typeface="Trebuchet MS"/>
              </a:rPr>
              <a:t>A</a:t>
            </a:r>
            <a:r>
              <a:rPr sz="2600" spc="14" dirty="0" smtClean="0">
                <a:latin typeface="Trebuchet MS"/>
                <a:cs typeface="Trebuchet MS"/>
              </a:rPr>
              <a:t>M</a:t>
            </a:r>
            <a:r>
              <a:rPr sz="2600" spc="0" dirty="0" smtClean="0">
                <a:latin typeface="Trebuchet MS"/>
                <a:cs typeface="Trebuchet MS"/>
              </a:rPr>
              <a:t>BIEN</a:t>
            </a:r>
            <a:r>
              <a:rPr sz="2600" spc="-254" dirty="0" smtClean="0">
                <a:latin typeface="Trebuchet MS"/>
                <a:cs typeface="Trebuchet MS"/>
              </a:rPr>
              <a:t>T</a:t>
            </a:r>
            <a:r>
              <a:rPr sz="2600" spc="0" dirty="0" smtClean="0">
                <a:latin typeface="Trebuchet MS"/>
                <a:cs typeface="Trebuchet MS"/>
              </a:rPr>
              <a:t>AL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0" y="5013159"/>
            <a:ext cx="8100441" cy="1584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7973" marR="399624" indent="1647" algn="ctr">
              <a:lnSpc>
                <a:spcPct val="100050"/>
              </a:lnSpc>
              <a:spcBef>
                <a:spcPts val="195"/>
              </a:spcBef>
            </a:pP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“</a:t>
            </a:r>
            <a:r>
              <a:rPr sz="1800" b="1" i="1" spc="0" dirty="0" smtClean="0">
                <a:latin typeface="Trebuchet MS"/>
                <a:cs typeface="Trebuchet MS"/>
              </a:rPr>
              <a:t>M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di</a:t>
            </a:r>
            <a:r>
              <a:rPr sz="1800" b="1" i="1" spc="4" dirty="0" smtClean="0">
                <a:latin typeface="Trebuchet MS"/>
                <a:cs typeface="Trebuchet MS"/>
              </a:rPr>
              <a:t>f</a:t>
            </a:r>
            <a:r>
              <a:rPr sz="1800" b="1" i="1" spc="-9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c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ç</a:t>
            </a:r>
            <a:r>
              <a:rPr sz="1800" b="1" i="1" spc="-9" dirty="0" smtClean="0">
                <a:latin typeface="Trebuchet MS"/>
                <a:cs typeface="Trebuchet MS"/>
              </a:rPr>
              <a:t>ã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 ide</a:t>
            </a:r>
            <a:r>
              <a:rPr sz="1800" b="1" i="1" spc="0" dirty="0" smtClean="0">
                <a:latin typeface="Trebuchet MS"/>
                <a:cs typeface="Trebuchet MS"/>
              </a:rPr>
              <a:t>nt</a:t>
            </a:r>
            <a:r>
              <a:rPr sz="1800" b="1" i="1" spc="-9" dirty="0" smtClean="0">
                <a:latin typeface="Trebuchet MS"/>
                <a:cs typeface="Trebuchet MS"/>
              </a:rPr>
              <a:t>i</a:t>
            </a:r>
            <a:r>
              <a:rPr sz="1800" b="1" i="1" spc="4" dirty="0" smtClean="0">
                <a:latin typeface="Trebuchet MS"/>
                <a:cs typeface="Trebuchet MS"/>
              </a:rPr>
              <a:t>f</a:t>
            </a:r>
            <a:r>
              <a:rPr sz="1800" b="1" i="1" spc="-9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c</a:t>
            </a:r>
            <a:r>
              <a:rPr sz="1800" b="1" i="1" spc="-9" dirty="0" smtClean="0">
                <a:latin typeface="Trebuchet MS"/>
                <a:cs typeface="Trebuchet MS"/>
              </a:rPr>
              <a:t>áve</a:t>
            </a:r>
            <a:r>
              <a:rPr sz="1800" b="1" i="1" spc="0" dirty="0" smtClean="0">
                <a:latin typeface="Trebuchet MS"/>
                <a:cs typeface="Trebuchet MS"/>
              </a:rPr>
              <a:t>l</a:t>
            </a:r>
            <a:r>
              <a:rPr sz="1800" b="1" i="1" spc="5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e</a:t>
            </a:r>
            <a:r>
              <a:rPr sz="1800" b="1" i="1" spc="-24" dirty="0" smtClean="0">
                <a:latin typeface="Trebuchet MS"/>
                <a:cs typeface="Trebuchet MS"/>
              </a:rPr>
              <a:t> 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n</a:t>
            </a:r>
            <a:r>
              <a:rPr sz="1800" b="1" i="1" spc="-14" dirty="0" smtClean="0">
                <a:latin typeface="Trebuchet MS"/>
                <a:cs typeface="Trebuchet MS"/>
              </a:rPr>
              <a:t>s</a:t>
            </a:r>
            <a:r>
              <a:rPr sz="1800" b="1" i="1" spc="4" dirty="0" smtClean="0">
                <a:latin typeface="Trebuchet MS"/>
                <a:cs typeface="Trebuchet MS"/>
              </a:rPr>
              <a:t>u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áve</a:t>
            </a:r>
            <a:r>
              <a:rPr sz="1800" b="1" i="1" spc="0" dirty="0" smtClean="0">
                <a:latin typeface="Trebuchet MS"/>
                <a:cs typeface="Trebuchet MS"/>
              </a:rPr>
              <a:t>l,</a:t>
            </a:r>
            <a:r>
              <a:rPr sz="1800" b="1" i="1" spc="39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be</a:t>
            </a:r>
            <a:r>
              <a:rPr sz="1800" b="1" i="1" spc="0" dirty="0" smtClean="0">
                <a:latin typeface="Trebuchet MS"/>
                <a:cs typeface="Trebuchet MS"/>
              </a:rPr>
              <a:t>n</a:t>
            </a:r>
            <a:r>
              <a:rPr sz="1800" b="1" i="1" spc="-9" dirty="0" smtClean="0">
                <a:latin typeface="Trebuchet MS"/>
                <a:cs typeface="Trebuchet MS"/>
              </a:rPr>
              <a:t>é</a:t>
            </a:r>
            <a:r>
              <a:rPr sz="1800" b="1" i="1" spc="4" dirty="0" smtClean="0">
                <a:latin typeface="Trebuchet MS"/>
                <a:cs typeface="Trebuchet MS"/>
              </a:rPr>
              <a:t>f</a:t>
            </a:r>
            <a:r>
              <a:rPr sz="1800" b="1" i="1" spc="-9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ca 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u</a:t>
            </a:r>
            <a:r>
              <a:rPr sz="1800" b="1" i="1" spc="-9" dirty="0" smtClean="0">
                <a:latin typeface="Trebuchet MS"/>
                <a:cs typeface="Trebuchet MS"/>
              </a:rPr>
              <a:t> adve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sa</a:t>
            </a:r>
            <a:r>
              <a:rPr sz="1800" b="1" i="1" spc="0" dirty="0" smtClean="0">
                <a:latin typeface="Trebuchet MS"/>
                <a:cs typeface="Trebuchet MS"/>
              </a:rPr>
              <a:t>,</a:t>
            </a:r>
            <a:r>
              <a:rPr sz="1800" b="1" i="1" spc="19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da</a:t>
            </a:r>
            <a:r>
              <a:rPr sz="1800" b="1" i="1" spc="0" dirty="0" smtClean="0">
                <a:latin typeface="Trebuchet MS"/>
                <a:cs typeface="Trebuchet MS"/>
              </a:rPr>
              <a:t>s c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n</a:t>
            </a:r>
            <a:r>
              <a:rPr sz="1800" b="1" i="1" spc="-14" dirty="0" smtClean="0">
                <a:latin typeface="Trebuchet MS"/>
                <a:cs typeface="Trebuchet MS"/>
              </a:rPr>
              <a:t>d</a:t>
            </a:r>
            <a:r>
              <a:rPr sz="1800" b="1" i="1" spc="-9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ç</a:t>
            </a:r>
            <a:r>
              <a:rPr sz="1800" b="1" i="1" spc="4" dirty="0" smtClean="0">
                <a:latin typeface="Trebuchet MS"/>
                <a:cs typeface="Trebuchet MS"/>
              </a:rPr>
              <a:t>õ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s</a:t>
            </a:r>
            <a:r>
              <a:rPr sz="1800" b="1" i="1" spc="-24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-9" dirty="0" smtClean="0">
                <a:latin typeface="Trebuchet MS"/>
                <a:cs typeface="Trebuchet MS"/>
              </a:rPr>
              <a:t>bie</a:t>
            </a:r>
            <a:r>
              <a:rPr sz="1800" b="1" i="1" spc="0" dirty="0" smtClean="0">
                <a:latin typeface="Trebuchet MS"/>
                <a:cs typeface="Trebuchet MS"/>
              </a:rPr>
              <a:t>nt</a:t>
            </a:r>
            <a:r>
              <a:rPr sz="1800" b="1" i="1" spc="-9" dirty="0" smtClean="0">
                <a:latin typeface="Trebuchet MS"/>
                <a:cs typeface="Trebuchet MS"/>
              </a:rPr>
              <a:t>ai</a:t>
            </a:r>
            <a:r>
              <a:rPr sz="1800" b="1" i="1" spc="0" dirty="0" smtClean="0">
                <a:latin typeface="Trebuchet MS"/>
                <a:cs typeface="Trebuchet MS"/>
              </a:rPr>
              <a:t>s</a:t>
            </a:r>
            <a:r>
              <a:rPr sz="1800" b="1" i="1" spc="44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e 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4" dirty="0" smtClean="0">
                <a:latin typeface="Trebuchet MS"/>
                <a:cs typeface="Trebuchet MS"/>
              </a:rPr>
              <a:t>f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ê</a:t>
            </a:r>
            <a:r>
              <a:rPr sz="1800" b="1" i="1" spc="0" dirty="0" smtClean="0">
                <a:latin typeface="Trebuchet MS"/>
                <a:cs typeface="Trebuchet MS"/>
              </a:rPr>
              <a:t>nc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.</a:t>
            </a:r>
            <a:r>
              <a:rPr sz="1800" b="1" i="1" spc="-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-4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i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0" dirty="0" smtClean="0">
                <a:latin typeface="Trebuchet MS"/>
                <a:cs typeface="Trebuchet MS"/>
              </a:rPr>
              <a:t>p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cto</a:t>
            </a:r>
            <a:r>
              <a:rPr sz="1800" b="1" i="1" spc="19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-9" dirty="0" smtClean="0">
                <a:latin typeface="Trebuchet MS"/>
                <a:cs typeface="Trebuchet MS"/>
              </a:rPr>
              <a:t>bie</a:t>
            </a:r>
            <a:r>
              <a:rPr sz="1800" b="1" i="1" spc="0" dirty="0" smtClean="0">
                <a:latin typeface="Trebuchet MS"/>
                <a:cs typeface="Trebuchet MS"/>
              </a:rPr>
              <a:t>nt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l</a:t>
            </a:r>
            <a:r>
              <a:rPr sz="1800" b="1" i="1" spc="3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p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e </a:t>
            </a:r>
            <a:r>
              <a:rPr sz="1800" b="1" i="1" spc="-9" dirty="0" smtClean="0">
                <a:latin typeface="Trebuchet MS"/>
                <a:cs typeface="Trebuchet MS"/>
              </a:rPr>
              <a:t>se</a:t>
            </a:r>
            <a:r>
              <a:rPr sz="1800" b="1" i="1" spc="0" dirty="0" smtClean="0">
                <a:latin typeface="Trebuchet MS"/>
                <a:cs typeface="Trebuchet MS"/>
              </a:rPr>
              <a:t>r c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ct</a:t>
            </a:r>
            <a:r>
              <a:rPr sz="1800" b="1" i="1" spc="-4" dirty="0" smtClean="0">
                <a:latin typeface="Trebuchet MS"/>
                <a:cs typeface="Trebuchet MS"/>
              </a:rPr>
              <a:t>e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z</a:t>
            </a:r>
            <a:r>
              <a:rPr sz="1800" b="1" i="1" spc="-9" dirty="0" smtClean="0">
                <a:latin typeface="Trebuchet MS"/>
                <a:cs typeface="Trebuchet MS"/>
              </a:rPr>
              <a:t>ad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-3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p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r </a:t>
            </a:r>
            <a:r>
              <a:rPr sz="1800" b="1" i="1" spc="4" dirty="0" smtClean="0">
                <a:latin typeface="Trebuchet MS"/>
                <a:cs typeface="Trebuchet MS"/>
              </a:rPr>
              <a:t>u</a:t>
            </a:r>
            <a:r>
              <a:rPr sz="1800" b="1" i="1" spc="0" dirty="0" smtClean="0">
                <a:latin typeface="Trebuchet MS"/>
                <a:cs typeface="Trebuchet MS"/>
              </a:rPr>
              <a:t>m</a:t>
            </a:r>
            <a:r>
              <a:rPr sz="1800" b="1" i="1" spc="-19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4" dirty="0" smtClean="0">
                <a:latin typeface="Trebuchet MS"/>
                <a:cs typeface="Trebuchet MS"/>
              </a:rPr>
              <a:t>f</a:t>
            </a:r>
            <a:r>
              <a:rPr sz="1800" b="1" i="1" spc="-9" dirty="0" smtClean="0">
                <a:latin typeface="Trebuchet MS"/>
                <a:cs typeface="Trebuchet MS"/>
              </a:rPr>
              <a:t>ei</a:t>
            </a:r>
            <a:r>
              <a:rPr sz="1800" b="1" i="1" spc="0" dirty="0" smtClean="0">
                <a:latin typeface="Trebuchet MS"/>
                <a:cs typeface="Trebuchet MS"/>
              </a:rPr>
              <a:t>to</a:t>
            </a:r>
            <a:r>
              <a:rPr sz="1800" b="1" i="1" spc="14" dirty="0" smtClean="0">
                <a:latin typeface="Trebuchet MS"/>
                <a:cs typeface="Trebuchet MS"/>
              </a:rPr>
              <a:t> </a:t>
            </a:r>
            <a:r>
              <a:rPr sz="1800" b="1" i="1" spc="9" dirty="0" smtClean="0">
                <a:latin typeface="Trebuchet MS"/>
                <a:cs typeface="Trebuchet MS"/>
              </a:rPr>
              <a:t>(</a:t>
            </a:r>
            <a:r>
              <a:rPr sz="1800" b="1" i="1" spc="-9" dirty="0" smtClean="0">
                <a:latin typeface="Trebuchet MS"/>
                <a:cs typeface="Trebuchet MS"/>
              </a:rPr>
              <a:t>di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t</a:t>
            </a:r>
            <a:r>
              <a:rPr sz="1800" b="1" i="1" spc="9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)</a:t>
            </a:r>
            <a:r>
              <a:rPr sz="1800" b="1" i="1" spc="-29" dirty="0" smtClean="0">
                <a:latin typeface="Trebuchet MS"/>
                <a:cs typeface="Trebuchet MS"/>
              </a:rPr>
              <a:t> 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u</a:t>
            </a:r>
            <a:r>
              <a:rPr sz="1800" b="1" i="1" spc="-9" dirty="0" smtClean="0">
                <a:latin typeface="Trebuchet MS"/>
                <a:cs typeface="Trebuchet MS"/>
              </a:rPr>
              <a:t> s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0" dirty="0" smtClean="0">
                <a:latin typeface="Trebuchet MS"/>
                <a:cs typeface="Trebuchet MS"/>
              </a:rPr>
              <a:t>a 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e</a:t>
            </a:r>
            <a:endParaRPr sz="1800">
              <a:latin typeface="Trebuchet MS"/>
              <a:cs typeface="Trebuchet MS"/>
            </a:endParaRPr>
          </a:p>
          <a:p>
            <a:pPr marL="543483" marR="543585" algn="ctr">
              <a:lnSpc>
                <a:spcPts val="2090"/>
              </a:lnSpc>
              <a:spcBef>
                <a:spcPts val="104"/>
              </a:spcBef>
            </a:pP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4" dirty="0" smtClean="0">
                <a:latin typeface="Trebuchet MS"/>
                <a:cs typeface="Trebuchet MS"/>
              </a:rPr>
              <a:t>f</a:t>
            </a:r>
            <a:r>
              <a:rPr sz="1800" b="1" i="1" spc="-9" dirty="0" smtClean="0">
                <a:latin typeface="Trebuchet MS"/>
                <a:cs typeface="Trebuchet MS"/>
              </a:rPr>
              <a:t>ei</a:t>
            </a:r>
            <a:r>
              <a:rPr sz="1800" b="1" i="1" spc="0" dirty="0" smtClean="0">
                <a:latin typeface="Trebuchet MS"/>
                <a:cs typeface="Trebuchet MS"/>
              </a:rPr>
              <a:t>t</a:t>
            </a:r>
            <a:r>
              <a:rPr sz="1800" b="1" i="1" spc="9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s</a:t>
            </a:r>
            <a:r>
              <a:rPr sz="1800" b="1" i="1" spc="-25" dirty="0" smtClean="0">
                <a:latin typeface="Trebuchet MS"/>
                <a:cs typeface="Trebuchet MS"/>
              </a:rPr>
              <a:t> </a:t>
            </a:r>
            <a:r>
              <a:rPr sz="1800" b="1" i="1" spc="9" dirty="0" smtClean="0">
                <a:latin typeface="Trebuchet MS"/>
                <a:cs typeface="Trebuchet MS"/>
              </a:rPr>
              <a:t>(</a:t>
            </a:r>
            <a:r>
              <a:rPr sz="1800" b="1" i="1" spc="-9" dirty="0" smtClean="0">
                <a:latin typeface="Trebuchet MS"/>
                <a:cs typeface="Trebuchet MS"/>
              </a:rPr>
              <a:t>di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t</a:t>
            </a:r>
            <a:r>
              <a:rPr sz="1800" b="1" i="1" spc="9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s</a:t>
            </a:r>
            <a:r>
              <a:rPr sz="1800" b="1" i="1" spc="-2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e</a:t>
            </a:r>
            <a:r>
              <a:rPr sz="1800" b="1" i="1" spc="-24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n</a:t>
            </a:r>
            <a:r>
              <a:rPr sz="1800" b="1" i="1" spc="-14" dirty="0" smtClean="0">
                <a:latin typeface="Trebuchet MS"/>
                <a:cs typeface="Trebuchet MS"/>
              </a:rPr>
              <a:t>d</a:t>
            </a:r>
            <a:r>
              <a:rPr sz="1800" b="1" i="1" spc="-9" dirty="0" smtClean="0">
                <a:latin typeface="Trebuchet MS"/>
                <a:cs typeface="Trebuchet MS"/>
              </a:rPr>
              <a:t>i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t</a:t>
            </a:r>
            <a:r>
              <a:rPr sz="1800" b="1" i="1" spc="9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s</a:t>
            </a:r>
            <a:r>
              <a:rPr sz="1800" b="1" i="1" spc="0" dirty="0" smtClean="0">
                <a:latin typeface="Trebuchet MS"/>
                <a:cs typeface="Trebuchet MS"/>
              </a:rPr>
              <a:t>)</a:t>
            </a:r>
            <a:r>
              <a:rPr sz="1800" b="1" i="1" spc="19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c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m 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l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ç</a:t>
            </a:r>
            <a:r>
              <a:rPr sz="1800" b="1" i="1" spc="-9" dirty="0" smtClean="0">
                <a:latin typeface="Trebuchet MS"/>
                <a:cs typeface="Trebuchet MS"/>
              </a:rPr>
              <a:t>ã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a </a:t>
            </a:r>
            <a:r>
              <a:rPr sz="1800" b="1" i="1" spc="4" dirty="0" smtClean="0">
                <a:latin typeface="Trebuchet MS"/>
                <a:cs typeface="Trebuchet MS"/>
              </a:rPr>
              <a:t>u</a:t>
            </a:r>
            <a:r>
              <a:rPr sz="1800" b="1" i="1" spc="0" dirty="0" smtClean="0">
                <a:latin typeface="Trebuchet MS"/>
                <a:cs typeface="Trebuchet MS"/>
              </a:rPr>
              <a:t>m</a:t>
            </a:r>
            <a:r>
              <a:rPr sz="1800" b="1" i="1" spc="-19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l</a:t>
            </a:r>
            <a:r>
              <a:rPr sz="1800" b="1" i="1" spc="-9" dirty="0" smtClean="0">
                <a:latin typeface="Trebuchet MS"/>
                <a:cs typeface="Trebuchet MS"/>
              </a:rPr>
              <a:t>v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14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es</a:t>
            </a:r>
            <a:r>
              <a:rPr sz="1800" b="1" i="1" spc="0" dirty="0" smtClean="0">
                <a:latin typeface="Trebuchet MS"/>
                <a:cs typeface="Trebuchet MS"/>
              </a:rPr>
              <a:t>p</a:t>
            </a:r>
            <a:r>
              <a:rPr sz="1800" b="1" i="1" spc="-4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c</a:t>
            </a:r>
            <a:r>
              <a:rPr sz="1800" b="1" i="1" spc="-9" dirty="0" smtClean="0">
                <a:latin typeface="Trebuchet MS"/>
                <a:cs typeface="Trebuchet MS"/>
              </a:rPr>
              <a:t>í</a:t>
            </a:r>
            <a:r>
              <a:rPr sz="1800" b="1" i="1" spc="4" dirty="0" smtClean="0">
                <a:latin typeface="Trebuchet MS"/>
                <a:cs typeface="Trebuchet MS"/>
              </a:rPr>
              <a:t>f</a:t>
            </a:r>
            <a:r>
              <a:rPr sz="1800" b="1" i="1" spc="-9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c</a:t>
            </a:r>
            <a:r>
              <a:rPr sz="1800" b="1" i="1" spc="59" dirty="0" smtClean="0">
                <a:latin typeface="Trebuchet MS"/>
                <a:cs typeface="Trebuchet MS"/>
              </a:rPr>
              <a:t>o</a:t>
            </a:r>
            <a:r>
              <a:rPr sz="1600" b="1" i="1" spc="9" dirty="0" smtClean="0">
                <a:latin typeface="Trebuchet MS"/>
                <a:cs typeface="Trebuchet MS"/>
              </a:rPr>
              <a:t>.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”.</a:t>
            </a:r>
            <a:endParaRPr sz="1800">
              <a:latin typeface="Trebuchet MS"/>
              <a:cs typeface="Trebuchet MS"/>
            </a:endParaRPr>
          </a:p>
          <a:p>
            <a:pPr marL="3561842" marR="3560098" algn="ctr">
              <a:lnSpc>
                <a:spcPct val="96761"/>
              </a:lnSpc>
              <a:spcBef>
                <a:spcPts val="2115"/>
              </a:spcBef>
            </a:pP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S</a:t>
            </a:r>
            <a:r>
              <a:rPr sz="1200" b="1" i="1" spc="-14" dirty="0" smtClean="0">
                <a:solidFill>
                  <a:srgbClr val="200E17"/>
                </a:solidFill>
                <a:latin typeface="Trebuchet MS"/>
                <a:cs typeface="Trebuchet MS"/>
              </a:rPr>
              <a:t>o</a:t>
            </a:r>
            <a:r>
              <a:rPr sz="12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2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r</a:t>
            </a:r>
            <a:r>
              <a:rPr sz="12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e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s,</a:t>
            </a:r>
            <a:r>
              <a:rPr sz="12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2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2</a:t>
            </a:r>
            <a:r>
              <a:rPr sz="12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00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0" y="3645027"/>
            <a:ext cx="8100441" cy="12961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18"/>
              </a:spcBef>
            </a:pPr>
            <a:endParaRPr sz="1200"/>
          </a:p>
          <a:p>
            <a:pPr marL="440645" marR="439654" indent="0" algn="ctr">
              <a:lnSpc>
                <a:spcPct val="99954"/>
              </a:lnSpc>
            </a:pPr>
            <a:r>
              <a:rPr sz="1800" b="1" i="1" spc="0" dirty="0" smtClean="0">
                <a:latin typeface="Trebuchet MS"/>
                <a:cs typeface="Trebuchet MS"/>
              </a:rPr>
              <a:t>“Alt</a:t>
            </a:r>
            <a:r>
              <a:rPr sz="1800" b="1" i="1" spc="-4" dirty="0" smtClean="0">
                <a:latin typeface="Trebuchet MS"/>
                <a:cs typeface="Trebuchet MS"/>
              </a:rPr>
              <a:t>e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ç</a:t>
            </a:r>
            <a:r>
              <a:rPr sz="1800" b="1" i="1" spc="-9" dirty="0" smtClean="0">
                <a:latin typeface="Trebuchet MS"/>
                <a:cs typeface="Trebuchet MS"/>
              </a:rPr>
              <a:t>ã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-59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a q</a:t>
            </a:r>
            <a:r>
              <a:rPr sz="1800" b="1" i="1" spc="4" dirty="0" smtClean="0">
                <a:latin typeface="Trebuchet MS"/>
                <a:cs typeface="Trebuchet MS"/>
              </a:rPr>
              <a:t>u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l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-9" dirty="0" smtClean="0">
                <a:latin typeface="Trebuchet MS"/>
                <a:cs typeface="Trebuchet MS"/>
              </a:rPr>
              <a:t>dad</a:t>
            </a:r>
            <a:r>
              <a:rPr sz="1800" b="1" i="1" spc="0" dirty="0" smtClean="0">
                <a:latin typeface="Trebuchet MS"/>
                <a:cs typeface="Trebuchet MS"/>
              </a:rPr>
              <a:t>e</a:t>
            </a:r>
            <a:r>
              <a:rPr sz="1800" b="1" i="1" spc="25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-9" dirty="0" smtClean="0">
                <a:latin typeface="Trebuchet MS"/>
                <a:cs typeface="Trebuchet MS"/>
              </a:rPr>
              <a:t>b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nt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l</a:t>
            </a:r>
            <a:r>
              <a:rPr sz="1800" b="1" i="1" spc="29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q</a:t>
            </a:r>
            <a:r>
              <a:rPr sz="1800" b="1" i="1" spc="4" dirty="0" smtClean="0">
                <a:latin typeface="Trebuchet MS"/>
                <a:cs typeface="Trebuchet MS"/>
              </a:rPr>
              <a:t>u</a:t>
            </a:r>
            <a:r>
              <a:rPr sz="1800" b="1" i="1" spc="0" dirty="0" smtClean="0">
                <a:latin typeface="Trebuchet MS"/>
                <a:cs typeface="Trebuchet MS"/>
              </a:rPr>
              <a:t>e</a:t>
            </a:r>
            <a:r>
              <a:rPr sz="1800" b="1" i="1" spc="-24" dirty="0" smtClean="0">
                <a:latin typeface="Trebuchet MS"/>
                <a:cs typeface="Trebuchet MS"/>
              </a:rPr>
              <a:t> 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es</a:t>
            </a:r>
            <a:r>
              <a:rPr sz="1800" b="1" i="1" spc="4" dirty="0" smtClean="0">
                <a:latin typeface="Trebuchet MS"/>
                <a:cs typeface="Trebuchet MS"/>
              </a:rPr>
              <a:t>u</a:t>
            </a:r>
            <a:r>
              <a:rPr sz="1800" b="1" i="1" spc="0" dirty="0" smtClean="0">
                <a:latin typeface="Trebuchet MS"/>
                <a:cs typeface="Trebuchet MS"/>
              </a:rPr>
              <a:t>lta</a:t>
            </a:r>
            <a:r>
              <a:rPr sz="1800" b="1" i="1" spc="-19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a 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4" dirty="0" smtClean="0">
                <a:latin typeface="Trebuchet MS"/>
                <a:cs typeface="Trebuchet MS"/>
              </a:rPr>
              <a:t>f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c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ç</a:t>
            </a:r>
            <a:r>
              <a:rPr sz="1800" b="1" i="1" spc="-9" dirty="0" smtClean="0">
                <a:latin typeface="Trebuchet MS"/>
                <a:cs typeface="Trebuchet MS"/>
              </a:rPr>
              <a:t>ã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34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e p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c</a:t>
            </a:r>
            <a:r>
              <a:rPr sz="1800" b="1" i="1" spc="-9" dirty="0" smtClean="0">
                <a:latin typeface="Trebuchet MS"/>
                <a:cs typeface="Trebuchet MS"/>
              </a:rPr>
              <a:t>ess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s</a:t>
            </a:r>
            <a:r>
              <a:rPr sz="1800" b="1" i="1" spc="-49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n</a:t>
            </a:r>
            <a:r>
              <a:rPr sz="1800" b="1" i="1" spc="-14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t</a:t>
            </a:r>
            <a:r>
              <a:rPr sz="1800" b="1" i="1" spc="4" dirty="0" smtClean="0">
                <a:latin typeface="Trebuchet MS"/>
                <a:cs typeface="Trebuchet MS"/>
              </a:rPr>
              <a:t>u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s 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u</a:t>
            </a:r>
            <a:r>
              <a:rPr sz="1800" b="1" i="1" spc="-9" dirty="0" smtClean="0">
                <a:latin typeface="Trebuchet MS"/>
                <a:cs typeface="Trebuchet MS"/>
              </a:rPr>
              <a:t> s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c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s</a:t>
            </a:r>
            <a:r>
              <a:rPr sz="1800" b="1" i="1" spc="19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p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v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c</a:t>
            </a:r>
            <a:r>
              <a:rPr sz="1800" b="1" i="1" spc="-9" dirty="0" smtClean="0">
                <a:latin typeface="Trebuchet MS"/>
                <a:cs typeface="Trebuchet MS"/>
              </a:rPr>
              <a:t>ad</a:t>
            </a:r>
            <a:r>
              <a:rPr sz="1800" b="1" i="1" spc="0" dirty="0" smtClean="0">
                <a:latin typeface="Trebuchet MS"/>
                <a:cs typeface="Trebuchet MS"/>
              </a:rPr>
              <a:t>a</a:t>
            </a:r>
            <a:r>
              <a:rPr sz="1800" b="1" i="1" spc="-2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p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r</a:t>
            </a:r>
            <a:r>
              <a:rPr sz="1800" b="1" i="1" spc="-29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ç</a:t>
            </a:r>
            <a:r>
              <a:rPr sz="1800" b="1" i="1" spc="-9" dirty="0" smtClean="0">
                <a:latin typeface="Trebuchet MS"/>
                <a:cs typeface="Trebuchet MS"/>
              </a:rPr>
              <a:t>ã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14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hum</a:t>
            </a:r>
            <a:r>
              <a:rPr sz="1800" b="1" i="1" spc="-14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n</a:t>
            </a:r>
            <a:r>
              <a:rPr sz="1800" b="1" i="1" spc="-14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”.</a:t>
            </a:r>
            <a:endParaRPr sz="1800" dirty="0">
              <a:latin typeface="Trebuchet MS"/>
              <a:cs typeface="Trebuchet MS"/>
            </a:endParaRPr>
          </a:p>
          <a:p>
            <a:pPr marL="3485388" marR="3481219" algn="ctr">
              <a:lnSpc>
                <a:spcPct val="96761"/>
              </a:lnSpc>
              <a:spcBef>
                <a:spcPts val="2151"/>
              </a:spcBef>
            </a:pP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S</a:t>
            </a:r>
            <a:r>
              <a:rPr sz="12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n</a:t>
            </a:r>
            <a:r>
              <a:rPr sz="12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c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h</a:t>
            </a:r>
            <a:r>
              <a:rPr sz="12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e</a:t>
            </a:r>
            <a:r>
              <a:rPr sz="12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z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,</a:t>
            </a:r>
            <a:r>
              <a:rPr sz="1200" b="1" i="1" spc="-59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2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2008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0" y="2276855"/>
            <a:ext cx="8100441" cy="12961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marL="556469" marR="559517" indent="0" algn="ctr">
              <a:lnSpc>
                <a:spcPct val="100050"/>
              </a:lnSpc>
              <a:spcBef>
                <a:spcPts val="130"/>
              </a:spcBef>
            </a:pPr>
            <a:r>
              <a:rPr sz="1800" b="1" i="1" spc="0" dirty="0" smtClean="0">
                <a:latin typeface="Trebuchet MS"/>
                <a:cs typeface="Trebuchet MS"/>
              </a:rPr>
              <a:t>“</a:t>
            </a:r>
            <a:r>
              <a:rPr sz="1800" b="1" i="1" spc="4" dirty="0" smtClean="0">
                <a:latin typeface="Trebuchet MS"/>
                <a:cs typeface="Trebuchet MS"/>
              </a:rPr>
              <a:t>Qu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lq</a:t>
            </a:r>
            <a:r>
              <a:rPr sz="1800" b="1" i="1" spc="4" dirty="0" smtClean="0">
                <a:latin typeface="Trebuchet MS"/>
                <a:cs typeface="Trebuchet MS"/>
              </a:rPr>
              <a:t>u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r</a:t>
            </a:r>
            <a:r>
              <a:rPr sz="1800" b="1" i="1" spc="-49" dirty="0" smtClean="0">
                <a:latin typeface="Trebuchet MS"/>
                <a:cs typeface="Trebuchet MS"/>
              </a:rPr>
              <a:t> 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4" dirty="0" smtClean="0">
                <a:latin typeface="Trebuchet MS"/>
                <a:cs typeface="Trebuchet MS"/>
              </a:rPr>
              <a:t>f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c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ç</a:t>
            </a:r>
            <a:r>
              <a:rPr sz="1800" b="1" i="1" spc="-9" dirty="0" smtClean="0">
                <a:latin typeface="Trebuchet MS"/>
                <a:cs typeface="Trebuchet MS"/>
              </a:rPr>
              <a:t>ã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34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 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14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-9" dirty="0" smtClean="0">
                <a:latin typeface="Trebuchet MS"/>
                <a:cs typeface="Trebuchet MS"/>
              </a:rPr>
              <a:t>b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nt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,</a:t>
            </a:r>
            <a:r>
              <a:rPr sz="1800" b="1" i="1" spc="39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adve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s</a:t>
            </a:r>
            <a:r>
              <a:rPr sz="1800" b="1" i="1" spc="0" dirty="0" smtClean="0">
                <a:latin typeface="Trebuchet MS"/>
                <a:cs typeface="Trebuchet MS"/>
              </a:rPr>
              <a:t>a</a:t>
            </a:r>
            <a:r>
              <a:rPr sz="1800" b="1" i="1" spc="19" dirty="0" smtClean="0">
                <a:latin typeface="Trebuchet MS"/>
                <a:cs typeface="Trebuchet MS"/>
              </a:rPr>
              <a:t> 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u</a:t>
            </a:r>
            <a:r>
              <a:rPr sz="1800" b="1" i="1" spc="-34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be</a:t>
            </a:r>
            <a:r>
              <a:rPr sz="1800" b="1" i="1" spc="0" dirty="0" smtClean="0">
                <a:latin typeface="Trebuchet MS"/>
                <a:cs typeface="Trebuchet MS"/>
              </a:rPr>
              <a:t>n</a:t>
            </a:r>
            <a:r>
              <a:rPr sz="1800" b="1" i="1" spc="-14" dirty="0" smtClean="0">
                <a:latin typeface="Trebuchet MS"/>
                <a:cs typeface="Trebuchet MS"/>
              </a:rPr>
              <a:t>é</a:t>
            </a:r>
            <a:r>
              <a:rPr sz="1800" b="1" i="1" spc="4" dirty="0" smtClean="0">
                <a:latin typeface="Trebuchet MS"/>
                <a:cs typeface="Trebuchet MS"/>
              </a:rPr>
              <a:t>f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c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, q</a:t>
            </a:r>
            <a:r>
              <a:rPr sz="1800" b="1" i="1" spc="4" dirty="0" smtClean="0">
                <a:latin typeface="Trebuchet MS"/>
                <a:cs typeface="Trebuchet MS"/>
              </a:rPr>
              <a:t>u</a:t>
            </a:r>
            <a:r>
              <a:rPr sz="1800" b="1" i="1" spc="0" dirty="0" smtClean="0">
                <a:latin typeface="Trebuchet MS"/>
                <a:cs typeface="Trebuchet MS"/>
              </a:rPr>
              <a:t>e</a:t>
            </a:r>
            <a:r>
              <a:rPr sz="1800" b="1" i="1" spc="-44" dirty="0" smtClean="0">
                <a:latin typeface="Trebuchet MS"/>
                <a:cs typeface="Trebuchet MS"/>
              </a:rPr>
              <a:t> 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es</a:t>
            </a:r>
            <a:r>
              <a:rPr sz="1800" b="1" i="1" spc="4" dirty="0" smtClean="0">
                <a:latin typeface="Trebuchet MS"/>
                <a:cs typeface="Trebuchet MS"/>
              </a:rPr>
              <a:t>u</a:t>
            </a:r>
            <a:r>
              <a:rPr sz="1800" b="1" i="1" spc="0" dirty="0" smtClean="0">
                <a:latin typeface="Trebuchet MS"/>
                <a:cs typeface="Trebuchet MS"/>
              </a:rPr>
              <a:t>lt</a:t>
            </a:r>
            <a:r>
              <a:rPr sz="1800" b="1" i="1" spc="-4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,</a:t>
            </a:r>
            <a:r>
              <a:rPr sz="1800" b="1" i="1" spc="-29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no</a:t>
            </a:r>
            <a:r>
              <a:rPr sz="1800" b="1" i="1" spc="9" dirty="0" smtClean="0"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latin typeface="Trebuchet MS"/>
                <a:cs typeface="Trebuchet MS"/>
              </a:rPr>
              <a:t>t</a:t>
            </a:r>
            <a:r>
              <a:rPr sz="1800" b="1" i="1" spc="9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 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u</a:t>
            </a:r>
            <a:r>
              <a:rPr sz="1800" b="1" i="1" spc="-34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m p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0" dirty="0" smtClean="0">
                <a:latin typeface="Trebuchet MS"/>
                <a:cs typeface="Trebuchet MS"/>
              </a:rPr>
              <a:t>t</a:t>
            </a:r>
            <a:r>
              <a:rPr sz="1800" b="1" i="1" spc="-4" dirty="0" smtClean="0"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latin typeface="Trebuchet MS"/>
                <a:cs typeface="Trebuchet MS"/>
              </a:rPr>
              <a:t>,</a:t>
            </a:r>
            <a:r>
              <a:rPr sz="1800" b="1" i="1" spc="-4" dirty="0" smtClean="0"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latin typeface="Trebuchet MS"/>
                <a:cs typeface="Trebuchet MS"/>
              </a:rPr>
              <a:t>da</a:t>
            </a:r>
            <a:r>
              <a:rPr sz="1800" b="1" i="1" spc="0" dirty="0" smtClean="0">
                <a:latin typeface="Trebuchet MS"/>
                <a:cs typeface="Trebuchet MS"/>
              </a:rPr>
              <a:t>s 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t</a:t>
            </a:r>
            <a:r>
              <a:rPr sz="1800" b="1" i="1" spc="-9" dirty="0" smtClean="0">
                <a:latin typeface="Trebuchet MS"/>
                <a:cs typeface="Trebuchet MS"/>
              </a:rPr>
              <a:t>ividades</a:t>
            </a:r>
            <a:r>
              <a:rPr sz="1800" b="1" i="1" spc="0" dirty="0" smtClean="0">
                <a:latin typeface="Trebuchet MS"/>
                <a:cs typeface="Trebuchet MS"/>
              </a:rPr>
              <a:t>, p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4" dirty="0" smtClean="0">
                <a:latin typeface="Trebuchet MS"/>
                <a:cs typeface="Trebuchet MS"/>
              </a:rPr>
              <a:t>u</a:t>
            </a:r>
            <a:r>
              <a:rPr sz="1800" b="1" i="1" spc="0" dirty="0" smtClean="0">
                <a:latin typeface="Trebuchet MS"/>
                <a:cs typeface="Trebuchet MS"/>
              </a:rPr>
              <a:t>t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s</a:t>
            </a:r>
            <a:r>
              <a:rPr sz="1800" b="1" i="1" spc="-69" dirty="0" smtClean="0">
                <a:latin typeface="Trebuchet MS"/>
                <a:cs typeface="Trebuchet MS"/>
              </a:rPr>
              <a:t> 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u</a:t>
            </a:r>
            <a:r>
              <a:rPr sz="1800" b="1" i="1" spc="-9" dirty="0" smtClean="0">
                <a:latin typeface="Trebuchet MS"/>
                <a:cs typeface="Trebuchet MS"/>
              </a:rPr>
              <a:t> se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latin typeface="Trebuchet MS"/>
                <a:cs typeface="Trebuchet MS"/>
              </a:rPr>
              <a:t>v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ç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s </a:t>
            </a:r>
            <a:r>
              <a:rPr sz="1800" b="1" i="1" spc="-9" dirty="0" smtClean="0"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latin typeface="Trebuchet MS"/>
                <a:cs typeface="Trebuchet MS"/>
              </a:rPr>
              <a:t>e </a:t>
            </a:r>
            <a:r>
              <a:rPr sz="1800" b="1" i="1" spc="4" dirty="0" smtClean="0">
                <a:latin typeface="Trebuchet MS"/>
                <a:cs typeface="Trebuchet MS"/>
              </a:rPr>
              <a:t>u</a:t>
            </a:r>
            <a:r>
              <a:rPr sz="1800" b="1" i="1" spc="-4" dirty="0" smtClean="0">
                <a:latin typeface="Trebuchet MS"/>
                <a:cs typeface="Trebuchet MS"/>
              </a:rPr>
              <a:t>m</a:t>
            </a:r>
            <a:r>
              <a:rPr sz="1800" b="1" i="1" spc="0" dirty="0" smtClean="0">
                <a:latin typeface="Trebuchet MS"/>
                <a:cs typeface="Trebuchet MS"/>
              </a:rPr>
              <a:t>a 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9" dirty="0" smtClean="0">
                <a:latin typeface="Trebuchet MS"/>
                <a:cs typeface="Trebuchet MS"/>
              </a:rPr>
              <a:t>r</a:t>
            </a:r>
            <a:r>
              <a:rPr sz="1800" b="1" i="1" spc="0" dirty="0" smtClean="0">
                <a:latin typeface="Trebuchet MS"/>
                <a:cs typeface="Trebuchet MS"/>
              </a:rPr>
              <a:t>g</a:t>
            </a:r>
            <a:r>
              <a:rPr sz="1800" b="1" i="1" spc="-14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n</a:t>
            </a:r>
            <a:r>
              <a:rPr sz="1800" b="1" i="1" spc="-14" dirty="0" smtClean="0">
                <a:latin typeface="Trebuchet MS"/>
                <a:cs typeface="Trebuchet MS"/>
              </a:rPr>
              <a:t>i</a:t>
            </a:r>
            <a:r>
              <a:rPr sz="1800" b="1" i="1" spc="0" dirty="0" smtClean="0">
                <a:latin typeface="Trebuchet MS"/>
                <a:cs typeface="Trebuchet MS"/>
              </a:rPr>
              <a:t>z</a:t>
            </a:r>
            <a:r>
              <a:rPr sz="1800" b="1" i="1" spc="-9" dirty="0" smtClean="0"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latin typeface="Trebuchet MS"/>
                <a:cs typeface="Trebuchet MS"/>
              </a:rPr>
              <a:t>ç</a:t>
            </a:r>
            <a:r>
              <a:rPr sz="1800" b="1" i="1" spc="-9" dirty="0" smtClean="0">
                <a:latin typeface="Trebuchet MS"/>
                <a:cs typeface="Trebuchet MS"/>
              </a:rPr>
              <a:t>ã</a:t>
            </a:r>
            <a:r>
              <a:rPr sz="1800" b="1" i="1" spc="4" dirty="0" smtClean="0"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latin typeface="Trebuchet MS"/>
                <a:cs typeface="Trebuchet MS"/>
              </a:rPr>
              <a:t>”.</a:t>
            </a:r>
            <a:endParaRPr sz="1800" dirty="0">
              <a:latin typeface="Trebuchet MS"/>
              <a:cs typeface="Trebuchet MS"/>
            </a:endParaRPr>
          </a:p>
          <a:p>
            <a:pPr marL="3128749" marR="3124533" algn="ctr">
              <a:lnSpc>
                <a:spcPct val="96761"/>
              </a:lnSpc>
              <a:spcBef>
                <a:spcPts val="2149"/>
              </a:spcBef>
            </a:pP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N</a:t>
            </a:r>
            <a:r>
              <a:rPr sz="1200" b="1" i="1" spc="-14" dirty="0" smtClean="0">
                <a:solidFill>
                  <a:srgbClr val="200E17"/>
                </a:solidFill>
                <a:latin typeface="Trebuchet MS"/>
                <a:cs typeface="Trebuchet MS"/>
              </a:rPr>
              <a:t>o</a:t>
            </a:r>
            <a:r>
              <a:rPr sz="12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r</a:t>
            </a:r>
            <a:r>
              <a:rPr sz="12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m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200" b="1" i="1" spc="-19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N</a:t>
            </a:r>
            <a:r>
              <a:rPr sz="12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B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R</a:t>
            </a:r>
            <a:r>
              <a:rPr sz="12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ISO</a:t>
            </a:r>
            <a:r>
              <a:rPr sz="12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 14001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/</a:t>
            </a:r>
            <a:r>
              <a:rPr sz="12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9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6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53027" y="1008761"/>
            <a:ext cx="285242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53027" y="1063116"/>
            <a:ext cx="109600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4262628" y="1063116"/>
            <a:ext cx="61087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4323715" y="1063116"/>
            <a:ext cx="114554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050665" y="1008761"/>
            <a:ext cx="61087" cy="344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775202" y="1008761"/>
            <a:ext cx="219837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75202" y="1063116"/>
            <a:ext cx="61087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3836289" y="1063116"/>
            <a:ext cx="158750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10" name="object 10"/>
          <p:cNvSpPr txBox="1"/>
          <p:nvPr/>
        </p:nvSpPr>
        <p:spPr>
          <a:xfrm>
            <a:off x="3775202" y="1143762"/>
            <a:ext cx="174878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50080" y="1143762"/>
            <a:ext cx="44958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75202" y="1195704"/>
            <a:ext cx="61087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3836289" y="1195704"/>
            <a:ext cx="158750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3775202" y="1298955"/>
            <a:ext cx="217297" cy="54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2083" y="1008761"/>
            <a:ext cx="285241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2083" y="1063116"/>
            <a:ext cx="109600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81684" y="1063116"/>
            <a:ext cx="61087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342771" y="1063116"/>
            <a:ext cx="114553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150352" y="0"/>
            <a:ext cx="99364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0352" y="0"/>
            <a:ext cx="99364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7613" y="1268729"/>
            <a:ext cx="7341743" cy="5445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1816" y="923756"/>
            <a:ext cx="965053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sz="1600" b="1" spc="-9" dirty="0" smtClean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600" b="1" spc="9" dirty="0" smtClean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16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1600" b="1" spc="39" dirty="0" smtClean="0">
                <a:solidFill>
                  <a:srgbClr val="FF0000"/>
                </a:solidFill>
                <a:latin typeface="Trebuchet MS"/>
                <a:cs typeface="Trebuchet MS"/>
              </a:rPr>
              <a:t>v</a:t>
            </a:r>
            <a:r>
              <a:rPr sz="16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id</a:t>
            </a:r>
            <a:r>
              <a:rPr sz="1600" b="1" spc="9" dirty="0" smtClean="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sz="1600" b="1" spc="0" dirty="0" smtClean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90850" y="923756"/>
            <a:ext cx="1809210" cy="473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755"/>
              </a:lnSpc>
              <a:spcBef>
                <a:spcPts val="87"/>
              </a:spcBef>
            </a:pPr>
            <a:r>
              <a:rPr sz="16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6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sp</a:t>
            </a:r>
            <a:r>
              <a:rPr sz="1600" b="1" spc="14" dirty="0" smtClean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16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c</a:t>
            </a:r>
            <a:r>
              <a:rPr sz="16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r>
              <a:rPr sz="16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o</a:t>
            </a:r>
            <a:r>
              <a:rPr sz="1600" b="1" spc="-44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16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6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m</a:t>
            </a:r>
            <a:r>
              <a:rPr sz="16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bi</a:t>
            </a:r>
            <a:r>
              <a:rPr sz="16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ent</a:t>
            </a:r>
            <a:r>
              <a:rPr sz="16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6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l</a:t>
            </a:r>
            <a:endParaRPr sz="1600">
              <a:latin typeface="Trebuchet MS"/>
              <a:cs typeface="Trebuchet MS"/>
            </a:endParaRPr>
          </a:p>
          <a:p>
            <a:pPr marL="143179" marR="157063" algn="ctr">
              <a:lnSpc>
                <a:spcPct val="96761"/>
              </a:lnSpc>
            </a:pPr>
            <a:r>
              <a:rPr sz="16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(</a:t>
            </a:r>
            <a:r>
              <a:rPr sz="16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c</a:t>
            </a:r>
            <a:r>
              <a:rPr sz="16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o</a:t>
            </a:r>
            <a:r>
              <a:rPr sz="16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n</a:t>
            </a:r>
            <a:r>
              <a:rPr sz="16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s</a:t>
            </a:r>
            <a:r>
              <a:rPr sz="1600" b="1" spc="14" dirty="0" smtClean="0">
                <a:solidFill>
                  <a:srgbClr val="006FC0"/>
                </a:solidFill>
                <a:latin typeface="Trebuchet MS"/>
                <a:cs typeface="Trebuchet MS"/>
              </a:rPr>
              <a:t>e</a:t>
            </a:r>
            <a:r>
              <a:rPr sz="16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q</a:t>
            </a:r>
            <a:r>
              <a:rPr sz="1600" b="1" spc="4" dirty="0" smtClean="0">
                <a:solidFill>
                  <a:srgbClr val="006FC0"/>
                </a:solidFill>
                <a:latin typeface="Trebuchet MS"/>
                <a:cs typeface="Trebuchet MS"/>
              </a:rPr>
              <a:t>u</a:t>
            </a:r>
            <a:r>
              <a:rPr sz="1600" b="1" spc="9" dirty="0" smtClean="0">
                <a:solidFill>
                  <a:srgbClr val="006FC0"/>
                </a:solidFill>
                <a:latin typeface="Trebuchet MS"/>
                <a:cs typeface="Trebuchet MS"/>
              </a:rPr>
              <a:t>ên</a:t>
            </a:r>
            <a:r>
              <a:rPr sz="1600" b="1" spc="-9" dirty="0" smtClean="0">
                <a:solidFill>
                  <a:srgbClr val="006FC0"/>
                </a:solidFill>
                <a:latin typeface="Trebuchet MS"/>
                <a:cs typeface="Trebuchet MS"/>
              </a:rPr>
              <a:t>c</a:t>
            </a:r>
            <a:r>
              <a:rPr sz="16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i</a:t>
            </a:r>
            <a:r>
              <a:rPr sz="1600" b="1" spc="-4" dirty="0" smtClean="0">
                <a:solidFill>
                  <a:srgbClr val="006FC0"/>
                </a:solidFill>
                <a:latin typeface="Trebuchet MS"/>
                <a:cs typeface="Trebuchet MS"/>
              </a:rPr>
              <a:t>a</a:t>
            </a:r>
            <a:r>
              <a:rPr sz="1600" b="1" spc="0" dirty="0" smtClean="0">
                <a:solidFill>
                  <a:srgbClr val="006FC0"/>
                </a:solidFill>
                <a:latin typeface="Trebuchet MS"/>
                <a:cs typeface="Trebuchet MS"/>
              </a:rPr>
              <a:t>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915025" y="923756"/>
            <a:ext cx="1839638" cy="229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sz="1600" b="1" spc="9" dirty="0" smtClean="0">
                <a:solidFill>
                  <a:srgbClr val="006600"/>
                </a:solidFill>
                <a:latin typeface="Trebuchet MS"/>
                <a:cs typeface="Trebuchet MS"/>
              </a:rPr>
              <a:t>Im</a:t>
            </a:r>
            <a:r>
              <a:rPr sz="1600" b="1" spc="0" dirty="0" smtClean="0">
                <a:solidFill>
                  <a:srgbClr val="006600"/>
                </a:solidFill>
                <a:latin typeface="Trebuchet MS"/>
                <a:cs typeface="Trebuchet MS"/>
              </a:rPr>
              <a:t>p</a:t>
            </a:r>
            <a:r>
              <a:rPr sz="1600" b="1" spc="4" dirty="0" smtClean="0">
                <a:solidFill>
                  <a:srgbClr val="006600"/>
                </a:solidFill>
                <a:latin typeface="Trebuchet MS"/>
                <a:cs typeface="Trebuchet MS"/>
              </a:rPr>
              <a:t>a</a:t>
            </a:r>
            <a:r>
              <a:rPr sz="1600" b="1" spc="-9" dirty="0" smtClean="0">
                <a:solidFill>
                  <a:srgbClr val="006600"/>
                </a:solidFill>
                <a:latin typeface="Trebuchet MS"/>
                <a:cs typeface="Trebuchet MS"/>
              </a:rPr>
              <a:t>c</a:t>
            </a:r>
            <a:r>
              <a:rPr sz="1600" b="1" spc="9" dirty="0" smtClean="0">
                <a:solidFill>
                  <a:srgbClr val="006600"/>
                </a:solidFill>
                <a:latin typeface="Trebuchet MS"/>
                <a:cs typeface="Trebuchet MS"/>
              </a:rPr>
              <a:t>t</a:t>
            </a:r>
            <a:r>
              <a:rPr sz="1600" b="1" spc="0" dirty="0" smtClean="0">
                <a:solidFill>
                  <a:srgbClr val="006600"/>
                </a:solidFill>
                <a:latin typeface="Trebuchet MS"/>
                <a:cs typeface="Trebuchet MS"/>
              </a:rPr>
              <a:t>o</a:t>
            </a:r>
            <a:r>
              <a:rPr sz="1600" b="1" spc="-144" dirty="0" smtClean="0">
                <a:solidFill>
                  <a:srgbClr val="006600"/>
                </a:solidFill>
                <a:latin typeface="Trebuchet MS"/>
                <a:cs typeface="Trebuchet MS"/>
              </a:rPr>
              <a:t> </a:t>
            </a:r>
            <a:r>
              <a:rPr sz="1600" b="1" spc="-9" dirty="0" smtClean="0">
                <a:solidFill>
                  <a:srgbClr val="006600"/>
                </a:solidFill>
                <a:latin typeface="Trebuchet MS"/>
                <a:cs typeface="Trebuchet MS"/>
              </a:rPr>
              <a:t>A</a:t>
            </a:r>
            <a:r>
              <a:rPr sz="1600" b="1" spc="9" dirty="0" smtClean="0">
                <a:solidFill>
                  <a:srgbClr val="006600"/>
                </a:solidFill>
                <a:latin typeface="Trebuchet MS"/>
                <a:cs typeface="Trebuchet MS"/>
              </a:rPr>
              <a:t>m</a:t>
            </a:r>
            <a:r>
              <a:rPr sz="1600" b="1" spc="0" dirty="0" smtClean="0">
                <a:solidFill>
                  <a:srgbClr val="006600"/>
                </a:solidFill>
                <a:latin typeface="Trebuchet MS"/>
                <a:cs typeface="Trebuchet MS"/>
              </a:rPr>
              <a:t>bi</a:t>
            </a:r>
            <a:r>
              <a:rPr sz="1600" b="1" spc="9" dirty="0" smtClean="0">
                <a:solidFill>
                  <a:srgbClr val="006600"/>
                </a:solidFill>
                <a:latin typeface="Trebuchet MS"/>
                <a:cs typeface="Trebuchet MS"/>
              </a:rPr>
              <a:t>ent</a:t>
            </a:r>
            <a:r>
              <a:rPr sz="1600" b="1" spc="4" dirty="0" smtClean="0">
                <a:solidFill>
                  <a:srgbClr val="006600"/>
                </a:solidFill>
                <a:latin typeface="Trebuchet MS"/>
                <a:cs typeface="Trebuchet MS"/>
              </a:rPr>
              <a:t>a</a:t>
            </a:r>
            <a:r>
              <a:rPr sz="1600" b="1" spc="0" dirty="0" smtClean="0">
                <a:solidFill>
                  <a:srgbClr val="006600"/>
                </a:solidFill>
                <a:latin typeface="Trebuchet MS"/>
                <a:cs typeface="Trebuchet MS"/>
              </a:rPr>
              <a:t>l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/>
          <p:nvPr/>
        </p:nvSpPr>
        <p:spPr>
          <a:xfrm>
            <a:off x="8150352" y="0"/>
            <a:ext cx="99364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50352" y="0"/>
            <a:ext cx="99364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2468879"/>
            <a:ext cx="8147304" cy="1392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2492882"/>
            <a:ext cx="8100441" cy="1296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2492882"/>
            <a:ext cx="8100441" cy="1296162"/>
          </a:xfrm>
          <a:custGeom>
            <a:avLst/>
            <a:gdLst/>
            <a:ahLst/>
            <a:cxnLst/>
            <a:rect l="l" t="t" r="r" b="b"/>
            <a:pathLst>
              <a:path w="8100441" h="1296162">
                <a:moveTo>
                  <a:pt x="0" y="1296162"/>
                </a:moveTo>
                <a:lnTo>
                  <a:pt x="8100441" y="1296162"/>
                </a:lnTo>
                <a:lnTo>
                  <a:pt x="8100441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11430">
            <a:solidFill>
              <a:srgbClr val="F8B63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61846" y="1060577"/>
            <a:ext cx="99695" cy="98551"/>
          </a:xfrm>
          <a:custGeom>
            <a:avLst/>
            <a:gdLst/>
            <a:ahLst/>
            <a:cxnLst/>
            <a:rect l="l" t="t" r="r" b="b"/>
            <a:pathLst>
              <a:path w="99695" h="98551">
                <a:moveTo>
                  <a:pt x="20700" y="0"/>
                </a:moveTo>
                <a:lnTo>
                  <a:pt x="14096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14678" y="98158"/>
                </a:lnTo>
                <a:lnTo>
                  <a:pt x="25483" y="98551"/>
                </a:lnTo>
                <a:lnTo>
                  <a:pt x="25781" y="98551"/>
                </a:lnTo>
                <a:lnTo>
                  <a:pt x="41840" y="98008"/>
                </a:lnTo>
                <a:lnTo>
                  <a:pt x="55841" y="96383"/>
                </a:lnTo>
                <a:lnTo>
                  <a:pt x="67792" y="93685"/>
                </a:lnTo>
                <a:lnTo>
                  <a:pt x="77701" y="89922"/>
                </a:lnTo>
                <a:lnTo>
                  <a:pt x="81915" y="87630"/>
                </a:lnTo>
                <a:lnTo>
                  <a:pt x="90414" y="80076"/>
                </a:lnTo>
                <a:lnTo>
                  <a:pt x="96183" y="69310"/>
                </a:lnTo>
                <a:lnTo>
                  <a:pt x="99206" y="55366"/>
                </a:lnTo>
                <a:lnTo>
                  <a:pt x="99695" y="45593"/>
                </a:lnTo>
                <a:lnTo>
                  <a:pt x="97806" y="31120"/>
                </a:lnTo>
                <a:lnTo>
                  <a:pt x="92142" y="19641"/>
                </a:lnTo>
                <a:lnTo>
                  <a:pt x="82702" y="11203"/>
                </a:lnTo>
                <a:lnTo>
                  <a:pt x="71721" y="6261"/>
                </a:lnTo>
                <a:lnTo>
                  <a:pt x="60881" y="3381"/>
                </a:lnTo>
                <a:lnTo>
                  <a:pt x="48139" y="1385"/>
                </a:lnTo>
                <a:lnTo>
                  <a:pt x="33510" y="267"/>
                </a:lnTo>
                <a:lnTo>
                  <a:pt x="2070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98848" y="1057021"/>
            <a:ext cx="173989" cy="247903"/>
          </a:xfrm>
          <a:custGeom>
            <a:avLst/>
            <a:gdLst/>
            <a:ahLst/>
            <a:cxnLst/>
            <a:rect l="l" t="t" r="r" b="b"/>
            <a:pathLst>
              <a:path w="173989" h="247903">
                <a:moveTo>
                  <a:pt x="84709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10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89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9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68168" y="1057021"/>
            <a:ext cx="173989" cy="247903"/>
          </a:xfrm>
          <a:custGeom>
            <a:avLst/>
            <a:gdLst/>
            <a:ahLst/>
            <a:cxnLst/>
            <a:rect l="l" t="t" r="r" b="b"/>
            <a:pathLst>
              <a:path w="173989" h="247903">
                <a:moveTo>
                  <a:pt x="84708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09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89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40992" y="1057021"/>
            <a:ext cx="173989" cy="247903"/>
          </a:xfrm>
          <a:custGeom>
            <a:avLst/>
            <a:gdLst/>
            <a:ahLst/>
            <a:cxnLst/>
            <a:rect l="l" t="t" r="r" b="b"/>
            <a:pathLst>
              <a:path w="173989" h="247903">
                <a:moveTo>
                  <a:pt x="84708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09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89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5216" y="1057021"/>
            <a:ext cx="174015" cy="247903"/>
          </a:xfrm>
          <a:custGeom>
            <a:avLst/>
            <a:gdLst/>
            <a:ahLst/>
            <a:cxnLst/>
            <a:rect l="l" t="t" r="r" b="b"/>
            <a:pathLst>
              <a:path w="174015" h="247903">
                <a:moveTo>
                  <a:pt x="84658" y="0"/>
                </a:moveTo>
                <a:lnTo>
                  <a:pt x="70595" y="1053"/>
                </a:lnTo>
                <a:lnTo>
                  <a:pt x="57758" y="4214"/>
                </a:lnTo>
                <a:lnTo>
                  <a:pt x="46145" y="9482"/>
                </a:lnTo>
                <a:lnTo>
                  <a:pt x="35758" y="16857"/>
                </a:lnTo>
                <a:lnTo>
                  <a:pt x="26596" y="26339"/>
                </a:lnTo>
                <a:lnTo>
                  <a:pt x="16194" y="42389"/>
                </a:lnTo>
                <a:lnTo>
                  <a:pt x="11370" y="52879"/>
                </a:lnTo>
                <a:lnTo>
                  <a:pt x="7397" y="64241"/>
                </a:lnTo>
                <a:lnTo>
                  <a:pt x="4274" y="76482"/>
                </a:lnTo>
                <a:lnTo>
                  <a:pt x="2002" y="89607"/>
                </a:lnTo>
                <a:lnTo>
                  <a:pt x="582" y="103622"/>
                </a:lnTo>
                <a:lnTo>
                  <a:pt x="12" y="118535"/>
                </a:lnTo>
                <a:lnTo>
                  <a:pt x="0" y="121157"/>
                </a:lnTo>
                <a:lnTo>
                  <a:pt x="359" y="136686"/>
                </a:lnTo>
                <a:lnTo>
                  <a:pt x="1437" y="151253"/>
                </a:lnTo>
                <a:lnTo>
                  <a:pt x="3235" y="164864"/>
                </a:lnTo>
                <a:lnTo>
                  <a:pt x="5751" y="177522"/>
                </a:lnTo>
                <a:lnTo>
                  <a:pt x="8987" y="189229"/>
                </a:lnTo>
                <a:lnTo>
                  <a:pt x="12941" y="199991"/>
                </a:lnTo>
                <a:lnTo>
                  <a:pt x="17615" y="209810"/>
                </a:lnTo>
                <a:lnTo>
                  <a:pt x="28736" y="225965"/>
                </a:lnTo>
                <a:lnTo>
                  <a:pt x="38304" y="234869"/>
                </a:lnTo>
                <a:lnTo>
                  <a:pt x="49165" y="241469"/>
                </a:lnTo>
                <a:lnTo>
                  <a:pt x="61317" y="245763"/>
                </a:lnTo>
                <a:lnTo>
                  <a:pt x="74760" y="247752"/>
                </a:lnTo>
                <a:lnTo>
                  <a:pt x="79959" y="247903"/>
                </a:lnTo>
                <a:lnTo>
                  <a:pt x="94468" y="247016"/>
                </a:lnTo>
                <a:lnTo>
                  <a:pt x="107797" y="244360"/>
                </a:lnTo>
                <a:lnTo>
                  <a:pt x="119947" y="239941"/>
                </a:lnTo>
                <a:lnTo>
                  <a:pt x="130918" y="233765"/>
                </a:lnTo>
                <a:lnTo>
                  <a:pt x="140709" y="225841"/>
                </a:lnTo>
                <a:lnTo>
                  <a:pt x="149321" y="216174"/>
                </a:lnTo>
                <a:lnTo>
                  <a:pt x="155793" y="206429"/>
                </a:lnTo>
                <a:lnTo>
                  <a:pt x="160854" y="196456"/>
                </a:lnTo>
                <a:lnTo>
                  <a:pt x="165094" y="185477"/>
                </a:lnTo>
                <a:lnTo>
                  <a:pt x="168512" y="173494"/>
                </a:lnTo>
                <a:lnTo>
                  <a:pt x="171109" y="160512"/>
                </a:lnTo>
                <a:lnTo>
                  <a:pt x="172884" y="146534"/>
                </a:lnTo>
                <a:lnTo>
                  <a:pt x="173836" y="131563"/>
                </a:lnTo>
                <a:lnTo>
                  <a:pt x="174015" y="121157"/>
                </a:lnTo>
                <a:lnTo>
                  <a:pt x="173379" y="101578"/>
                </a:lnTo>
                <a:lnTo>
                  <a:pt x="171472" y="83723"/>
                </a:lnTo>
                <a:lnTo>
                  <a:pt x="168292" y="67592"/>
                </a:lnTo>
                <a:lnTo>
                  <a:pt x="163841" y="53186"/>
                </a:lnTo>
                <a:lnTo>
                  <a:pt x="158118" y="40505"/>
                </a:lnTo>
                <a:lnTo>
                  <a:pt x="151123" y="29547"/>
                </a:lnTo>
                <a:lnTo>
                  <a:pt x="142857" y="20315"/>
                </a:lnTo>
                <a:lnTo>
                  <a:pt x="133318" y="12806"/>
                </a:lnTo>
                <a:lnTo>
                  <a:pt x="122507" y="7023"/>
                </a:lnTo>
                <a:lnTo>
                  <a:pt x="110425" y="2963"/>
                </a:lnTo>
                <a:lnTo>
                  <a:pt x="97070" y="628"/>
                </a:lnTo>
                <a:lnTo>
                  <a:pt x="8465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53027" y="1008761"/>
            <a:ext cx="285242" cy="344550"/>
          </a:xfrm>
          <a:custGeom>
            <a:avLst/>
            <a:gdLst/>
            <a:ahLst/>
            <a:cxnLst/>
            <a:rect l="l" t="t" r="r" b="b"/>
            <a:pathLst>
              <a:path w="285242" h="344550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50664" y="1008761"/>
            <a:ext cx="61087" cy="344550"/>
          </a:xfrm>
          <a:custGeom>
            <a:avLst/>
            <a:gdLst/>
            <a:ahLst/>
            <a:cxnLst/>
            <a:rect l="l" t="t" r="r" b="b"/>
            <a:pathLst>
              <a:path w="61087" h="344550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75202" y="1008761"/>
            <a:ext cx="219837" cy="344550"/>
          </a:xfrm>
          <a:custGeom>
            <a:avLst/>
            <a:gdLst/>
            <a:ahLst/>
            <a:cxnLst/>
            <a:rect l="l" t="t" r="r" b="b"/>
            <a:pathLst>
              <a:path w="219837" h="344550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59506" y="1008761"/>
            <a:ext cx="250824" cy="349250"/>
          </a:xfrm>
          <a:custGeom>
            <a:avLst/>
            <a:gdLst/>
            <a:ahLst/>
            <a:cxnLst/>
            <a:rect l="l" t="t" r="r" b="b"/>
            <a:pathLst>
              <a:path w="250824" h="349250">
                <a:moveTo>
                  <a:pt x="0" y="0"/>
                </a:moveTo>
                <a:lnTo>
                  <a:pt x="29337" y="0"/>
                </a:lnTo>
                <a:lnTo>
                  <a:pt x="192023" y="207899"/>
                </a:lnTo>
                <a:lnTo>
                  <a:pt x="192023" y="0"/>
                </a:lnTo>
                <a:lnTo>
                  <a:pt x="250824" y="0"/>
                </a:lnTo>
                <a:lnTo>
                  <a:pt x="250824" y="349250"/>
                </a:lnTo>
                <a:lnTo>
                  <a:pt x="225932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72083" y="1008761"/>
            <a:ext cx="285241" cy="344550"/>
          </a:xfrm>
          <a:custGeom>
            <a:avLst/>
            <a:gdLst/>
            <a:ahLst/>
            <a:cxnLst/>
            <a:rect l="l" t="t" r="r" b="b"/>
            <a:pathLst>
              <a:path w="285241" h="344550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6515" y="1008761"/>
            <a:ext cx="255841" cy="350392"/>
          </a:xfrm>
          <a:custGeom>
            <a:avLst/>
            <a:gdLst/>
            <a:ahLst/>
            <a:cxnLst/>
            <a:rect l="l" t="t" r="r" b="b"/>
            <a:pathLst>
              <a:path w="255841" h="350392">
                <a:moveTo>
                  <a:pt x="0" y="0"/>
                </a:moveTo>
                <a:lnTo>
                  <a:pt x="61137" y="0"/>
                </a:lnTo>
                <a:lnTo>
                  <a:pt x="61137" y="233552"/>
                </a:lnTo>
                <a:lnTo>
                  <a:pt x="62310" y="247451"/>
                </a:lnTo>
                <a:lnTo>
                  <a:pt x="65828" y="259901"/>
                </a:lnTo>
                <a:lnTo>
                  <a:pt x="71689" y="270930"/>
                </a:lnTo>
                <a:lnTo>
                  <a:pt x="78079" y="278764"/>
                </a:lnTo>
                <a:lnTo>
                  <a:pt x="87555" y="286502"/>
                </a:lnTo>
                <a:lnTo>
                  <a:pt x="98692" y="291988"/>
                </a:lnTo>
                <a:lnTo>
                  <a:pt x="111491" y="295210"/>
                </a:lnTo>
                <a:lnTo>
                  <a:pt x="124637" y="296163"/>
                </a:lnTo>
                <a:lnTo>
                  <a:pt x="139318" y="295229"/>
                </a:lnTo>
                <a:lnTo>
                  <a:pt x="152398" y="292424"/>
                </a:lnTo>
                <a:lnTo>
                  <a:pt x="163876" y="287749"/>
                </a:lnTo>
                <a:lnTo>
                  <a:pt x="173752" y="281205"/>
                </a:lnTo>
                <a:lnTo>
                  <a:pt x="184418" y="269600"/>
                </a:lnTo>
                <a:lnTo>
                  <a:pt x="190214" y="258544"/>
                </a:lnTo>
                <a:lnTo>
                  <a:pt x="193641" y="245875"/>
                </a:lnTo>
                <a:lnTo>
                  <a:pt x="194703" y="232410"/>
                </a:lnTo>
                <a:lnTo>
                  <a:pt x="194703" y="0"/>
                </a:lnTo>
                <a:lnTo>
                  <a:pt x="255841" y="0"/>
                </a:lnTo>
                <a:lnTo>
                  <a:pt x="255841" y="237109"/>
                </a:lnTo>
                <a:lnTo>
                  <a:pt x="255139" y="251570"/>
                </a:lnTo>
                <a:lnTo>
                  <a:pt x="253034" y="265117"/>
                </a:lnTo>
                <a:lnTo>
                  <a:pt x="249526" y="277753"/>
                </a:lnTo>
                <a:lnTo>
                  <a:pt x="244614" y="289480"/>
                </a:lnTo>
                <a:lnTo>
                  <a:pt x="238300" y="300300"/>
                </a:lnTo>
                <a:lnTo>
                  <a:pt x="230581" y="310215"/>
                </a:lnTo>
                <a:lnTo>
                  <a:pt x="221460" y="319227"/>
                </a:lnTo>
                <a:lnTo>
                  <a:pt x="210761" y="327469"/>
                </a:lnTo>
                <a:lnTo>
                  <a:pt x="200531" y="333669"/>
                </a:lnTo>
                <a:lnTo>
                  <a:pt x="189527" y="338894"/>
                </a:lnTo>
                <a:lnTo>
                  <a:pt x="177750" y="343143"/>
                </a:lnTo>
                <a:lnTo>
                  <a:pt x="165200" y="346416"/>
                </a:lnTo>
                <a:lnTo>
                  <a:pt x="151875" y="348714"/>
                </a:lnTo>
                <a:lnTo>
                  <a:pt x="137776" y="350036"/>
                </a:lnTo>
                <a:lnTo>
                  <a:pt x="125107" y="350392"/>
                </a:lnTo>
                <a:lnTo>
                  <a:pt x="109884" y="349890"/>
                </a:lnTo>
                <a:lnTo>
                  <a:pt x="95599" y="348384"/>
                </a:lnTo>
                <a:lnTo>
                  <a:pt x="82253" y="345873"/>
                </a:lnTo>
                <a:lnTo>
                  <a:pt x="69844" y="342358"/>
                </a:lnTo>
                <a:lnTo>
                  <a:pt x="58374" y="337839"/>
                </a:lnTo>
                <a:lnTo>
                  <a:pt x="47843" y="332315"/>
                </a:lnTo>
                <a:lnTo>
                  <a:pt x="32575" y="321055"/>
                </a:lnTo>
                <a:lnTo>
                  <a:pt x="24055" y="312297"/>
                </a:lnTo>
                <a:lnTo>
                  <a:pt x="16824" y="302528"/>
                </a:lnTo>
                <a:lnTo>
                  <a:pt x="10882" y="291749"/>
                </a:lnTo>
                <a:lnTo>
                  <a:pt x="6230" y="279959"/>
                </a:lnTo>
                <a:lnTo>
                  <a:pt x="2866" y="267159"/>
                </a:lnTo>
                <a:lnTo>
                  <a:pt x="792" y="253349"/>
                </a:lnTo>
                <a:lnTo>
                  <a:pt x="7" y="238529"/>
                </a:lnTo>
                <a:lnTo>
                  <a:pt x="0" y="236854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98346" y="1005332"/>
            <a:ext cx="264795" cy="347979"/>
          </a:xfrm>
          <a:custGeom>
            <a:avLst/>
            <a:gdLst/>
            <a:ahLst/>
            <a:cxnLst/>
            <a:rect l="l" t="t" r="r" b="b"/>
            <a:pathLst>
              <a:path w="264795" h="347979">
                <a:moveTo>
                  <a:pt x="95376" y="0"/>
                </a:moveTo>
                <a:lnTo>
                  <a:pt x="114689" y="593"/>
                </a:lnTo>
                <a:lnTo>
                  <a:pt x="132468" y="2372"/>
                </a:lnTo>
                <a:lnTo>
                  <a:pt x="148712" y="5339"/>
                </a:lnTo>
                <a:lnTo>
                  <a:pt x="163422" y="9494"/>
                </a:lnTo>
                <a:lnTo>
                  <a:pt x="176596" y="14838"/>
                </a:lnTo>
                <a:lnTo>
                  <a:pt x="188235" y="21371"/>
                </a:lnTo>
                <a:lnTo>
                  <a:pt x="198339" y="29093"/>
                </a:lnTo>
                <a:lnTo>
                  <a:pt x="206906" y="38007"/>
                </a:lnTo>
                <a:lnTo>
                  <a:pt x="213937" y="48112"/>
                </a:lnTo>
                <a:lnTo>
                  <a:pt x="219431" y="59409"/>
                </a:lnTo>
                <a:lnTo>
                  <a:pt x="223389" y="71899"/>
                </a:lnTo>
                <a:lnTo>
                  <a:pt x="225808" y="85582"/>
                </a:lnTo>
                <a:lnTo>
                  <a:pt x="226690" y="100459"/>
                </a:lnTo>
                <a:lnTo>
                  <a:pt x="226695" y="101600"/>
                </a:lnTo>
                <a:lnTo>
                  <a:pt x="225834" y="114579"/>
                </a:lnTo>
                <a:lnTo>
                  <a:pt x="223259" y="127056"/>
                </a:lnTo>
                <a:lnTo>
                  <a:pt x="218976" y="139030"/>
                </a:lnTo>
                <a:lnTo>
                  <a:pt x="212994" y="150502"/>
                </a:lnTo>
                <a:lnTo>
                  <a:pt x="208534" y="157225"/>
                </a:lnTo>
                <a:lnTo>
                  <a:pt x="200125" y="167571"/>
                </a:lnTo>
                <a:lnTo>
                  <a:pt x="190806" y="176503"/>
                </a:lnTo>
                <a:lnTo>
                  <a:pt x="180584" y="184006"/>
                </a:lnTo>
                <a:lnTo>
                  <a:pt x="169467" y="190063"/>
                </a:lnTo>
                <a:lnTo>
                  <a:pt x="162940" y="192785"/>
                </a:lnTo>
                <a:lnTo>
                  <a:pt x="264795" y="347979"/>
                </a:lnTo>
                <a:lnTo>
                  <a:pt x="194183" y="347979"/>
                </a:lnTo>
                <a:lnTo>
                  <a:pt x="102234" y="205739"/>
                </a:lnTo>
                <a:lnTo>
                  <a:pt x="91943" y="205460"/>
                </a:lnTo>
                <a:lnTo>
                  <a:pt x="79306" y="204907"/>
                </a:lnTo>
                <a:lnTo>
                  <a:pt x="64352" y="204134"/>
                </a:lnTo>
                <a:lnTo>
                  <a:pt x="63500" y="204088"/>
                </a:lnTo>
                <a:lnTo>
                  <a:pt x="63500" y="347979"/>
                </a:lnTo>
                <a:lnTo>
                  <a:pt x="0" y="347979"/>
                </a:lnTo>
                <a:lnTo>
                  <a:pt x="0" y="3428"/>
                </a:lnTo>
                <a:lnTo>
                  <a:pt x="6277" y="3269"/>
                </a:lnTo>
                <a:lnTo>
                  <a:pt x="18557" y="2774"/>
                </a:lnTo>
                <a:lnTo>
                  <a:pt x="36867" y="1919"/>
                </a:lnTo>
                <a:lnTo>
                  <a:pt x="39750" y="1777"/>
                </a:lnTo>
                <a:lnTo>
                  <a:pt x="54793" y="1024"/>
                </a:lnTo>
                <a:lnTo>
                  <a:pt x="68446" y="491"/>
                </a:lnTo>
                <a:lnTo>
                  <a:pt x="80710" y="159"/>
                </a:lnTo>
                <a:lnTo>
                  <a:pt x="91586" y="11"/>
                </a:lnTo>
                <a:lnTo>
                  <a:pt x="9537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73676" y="1002919"/>
            <a:ext cx="208534" cy="356234"/>
          </a:xfrm>
          <a:custGeom>
            <a:avLst/>
            <a:gdLst/>
            <a:ahLst/>
            <a:cxnLst/>
            <a:rect l="l" t="t" r="r" b="b"/>
            <a:pathLst>
              <a:path w="208534" h="356234">
                <a:moveTo>
                  <a:pt x="105156" y="0"/>
                </a:moveTo>
                <a:lnTo>
                  <a:pt x="121285" y="442"/>
                </a:lnTo>
                <a:lnTo>
                  <a:pt x="136176" y="1770"/>
                </a:lnTo>
                <a:lnTo>
                  <a:pt x="149822" y="3980"/>
                </a:lnTo>
                <a:lnTo>
                  <a:pt x="162217" y="7070"/>
                </a:lnTo>
                <a:lnTo>
                  <a:pt x="173355" y="11038"/>
                </a:lnTo>
                <a:lnTo>
                  <a:pt x="183228" y="15883"/>
                </a:lnTo>
                <a:lnTo>
                  <a:pt x="191832" y="21601"/>
                </a:lnTo>
                <a:lnTo>
                  <a:pt x="192786" y="22351"/>
                </a:lnTo>
                <a:lnTo>
                  <a:pt x="174244" y="75056"/>
                </a:lnTo>
                <a:lnTo>
                  <a:pt x="162741" y="67615"/>
                </a:lnTo>
                <a:lnTo>
                  <a:pt x="151020" y="61610"/>
                </a:lnTo>
                <a:lnTo>
                  <a:pt x="139076" y="57044"/>
                </a:lnTo>
                <a:lnTo>
                  <a:pt x="126904" y="53923"/>
                </a:lnTo>
                <a:lnTo>
                  <a:pt x="114501" y="52251"/>
                </a:lnTo>
                <a:lnTo>
                  <a:pt x="106299" y="51942"/>
                </a:lnTo>
                <a:lnTo>
                  <a:pt x="92066" y="53468"/>
                </a:lnTo>
                <a:lnTo>
                  <a:pt x="80397" y="57995"/>
                </a:lnTo>
                <a:lnTo>
                  <a:pt x="73533" y="63118"/>
                </a:lnTo>
                <a:lnTo>
                  <a:pt x="66000" y="73299"/>
                </a:lnTo>
                <a:lnTo>
                  <a:pt x="62272" y="85657"/>
                </a:lnTo>
                <a:lnTo>
                  <a:pt x="61849" y="92201"/>
                </a:lnTo>
                <a:lnTo>
                  <a:pt x="63153" y="100625"/>
                </a:lnTo>
                <a:lnTo>
                  <a:pt x="67068" y="109128"/>
                </a:lnTo>
                <a:lnTo>
                  <a:pt x="73595" y="117715"/>
                </a:lnTo>
                <a:lnTo>
                  <a:pt x="82737" y="126392"/>
                </a:lnTo>
                <a:lnTo>
                  <a:pt x="94495" y="135161"/>
                </a:lnTo>
                <a:lnTo>
                  <a:pt x="108872" y="144027"/>
                </a:lnTo>
                <a:lnTo>
                  <a:pt x="125871" y="152995"/>
                </a:lnTo>
                <a:lnTo>
                  <a:pt x="127508" y="153796"/>
                </a:lnTo>
                <a:lnTo>
                  <a:pt x="141533" y="161006"/>
                </a:lnTo>
                <a:lnTo>
                  <a:pt x="153767" y="167958"/>
                </a:lnTo>
                <a:lnTo>
                  <a:pt x="164204" y="174645"/>
                </a:lnTo>
                <a:lnTo>
                  <a:pt x="172834" y="181059"/>
                </a:lnTo>
                <a:lnTo>
                  <a:pt x="186156" y="194308"/>
                </a:lnTo>
                <a:lnTo>
                  <a:pt x="193629" y="204601"/>
                </a:lnTo>
                <a:lnTo>
                  <a:pt x="199663" y="215791"/>
                </a:lnTo>
                <a:lnTo>
                  <a:pt x="204604" y="229672"/>
                </a:lnTo>
                <a:lnTo>
                  <a:pt x="207200" y="242016"/>
                </a:lnTo>
                <a:lnTo>
                  <a:pt x="208429" y="255090"/>
                </a:lnTo>
                <a:lnTo>
                  <a:pt x="208534" y="260350"/>
                </a:lnTo>
                <a:lnTo>
                  <a:pt x="207626" y="273873"/>
                </a:lnTo>
                <a:lnTo>
                  <a:pt x="204897" y="286559"/>
                </a:lnTo>
                <a:lnTo>
                  <a:pt x="200341" y="298416"/>
                </a:lnTo>
                <a:lnTo>
                  <a:pt x="193951" y="309451"/>
                </a:lnTo>
                <a:lnTo>
                  <a:pt x="185719" y="319670"/>
                </a:lnTo>
                <a:lnTo>
                  <a:pt x="175513" y="329183"/>
                </a:lnTo>
                <a:lnTo>
                  <a:pt x="166046" y="336097"/>
                </a:lnTo>
                <a:lnTo>
                  <a:pt x="155731" y="341993"/>
                </a:lnTo>
                <a:lnTo>
                  <a:pt x="144565" y="346870"/>
                </a:lnTo>
                <a:lnTo>
                  <a:pt x="132546" y="350728"/>
                </a:lnTo>
                <a:lnTo>
                  <a:pt x="119674" y="353568"/>
                </a:lnTo>
                <a:lnTo>
                  <a:pt x="105945" y="355389"/>
                </a:lnTo>
                <a:lnTo>
                  <a:pt x="91358" y="356192"/>
                </a:lnTo>
                <a:lnTo>
                  <a:pt x="86995" y="356234"/>
                </a:lnTo>
                <a:lnTo>
                  <a:pt x="73653" y="355746"/>
                </a:lnTo>
                <a:lnTo>
                  <a:pt x="60684" y="354280"/>
                </a:lnTo>
                <a:lnTo>
                  <a:pt x="48087" y="351834"/>
                </a:lnTo>
                <a:lnTo>
                  <a:pt x="35858" y="348407"/>
                </a:lnTo>
                <a:lnTo>
                  <a:pt x="23996" y="343994"/>
                </a:lnTo>
                <a:lnTo>
                  <a:pt x="12499" y="338596"/>
                </a:lnTo>
                <a:lnTo>
                  <a:pt x="1365" y="332210"/>
                </a:lnTo>
                <a:lnTo>
                  <a:pt x="0" y="331342"/>
                </a:lnTo>
                <a:lnTo>
                  <a:pt x="22606" y="276605"/>
                </a:lnTo>
                <a:lnTo>
                  <a:pt x="34728" y="284404"/>
                </a:lnTo>
                <a:lnTo>
                  <a:pt x="46785" y="290781"/>
                </a:lnTo>
                <a:lnTo>
                  <a:pt x="58779" y="295734"/>
                </a:lnTo>
                <a:lnTo>
                  <a:pt x="70708" y="299257"/>
                </a:lnTo>
                <a:lnTo>
                  <a:pt x="82572" y="301349"/>
                </a:lnTo>
                <a:lnTo>
                  <a:pt x="93852" y="302005"/>
                </a:lnTo>
                <a:lnTo>
                  <a:pt x="112663" y="300598"/>
                </a:lnTo>
                <a:lnTo>
                  <a:pt x="127441" y="296375"/>
                </a:lnTo>
                <a:lnTo>
                  <a:pt x="138193" y="289338"/>
                </a:lnTo>
                <a:lnTo>
                  <a:pt x="144923" y="279485"/>
                </a:lnTo>
                <a:lnTo>
                  <a:pt x="147638" y="266818"/>
                </a:lnTo>
                <a:lnTo>
                  <a:pt x="147700" y="264286"/>
                </a:lnTo>
                <a:lnTo>
                  <a:pt x="146117" y="252030"/>
                </a:lnTo>
                <a:lnTo>
                  <a:pt x="141345" y="240163"/>
                </a:lnTo>
                <a:lnTo>
                  <a:pt x="135000" y="230758"/>
                </a:lnTo>
                <a:lnTo>
                  <a:pt x="128825" y="224190"/>
                </a:lnTo>
                <a:lnTo>
                  <a:pt x="120508" y="217298"/>
                </a:lnTo>
                <a:lnTo>
                  <a:pt x="110044" y="210095"/>
                </a:lnTo>
                <a:lnTo>
                  <a:pt x="97427" y="202593"/>
                </a:lnTo>
                <a:lnTo>
                  <a:pt x="82676" y="194817"/>
                </a:lnTo>
                <a:lnTo>
                  <a:pt x="67651" y="187054"/>
                </a:lnTo>
                <a:lnTo>
                  <a:pt x="54762" y="179863"/>
                </a:lnTo>
                <a:lnTo>
                  <a:pt x="44010" y="173250"/>
                </a:lnTo>
                <a:lnTo>
                  <a:pt x="35396" y="167222"/>
                </a:lnTo>
                <a:lnTo>
                  <a:pt x="29337" y="162178"/>
                </a:lnTo>
                <a:lnTo>
                  <a:pt x="20616" y="152869"/>
                </a:lnTo>
                <a:lnTo>
                  <a:pt x="13439" y="142400"/>
                </a:lnTo>
                <a:lnTo>
                  <a:pt x="8127" y="131698"/>
                </a:lnTo>
                <a:lnTo>
                  <a:pt x="4148" y="120002"/>
                </a:lnTo>
                <a:lnTo>
                  <a:pt x="1705" y="107578"/>
                </a:lnTo>
                <a:lnTo>
                  <a:pt x="773" y="94401"/>
                </a:lnTo>
                <a:lnTo>
                  <a:pt x="762" y="92709"/>
                </a:lnTo>
                <a:lnTo>
                  <a:pt x="1662" y="79105"/>
                </a:lnTo>
                <a:lnTo>
                  <a:pt x="4362" y="66343"/>
                </a:lnTo>
                <a:lnTo>
                  <a:pt x="8858" y="54424"/>
                </a:lnTo>
                <a:lnTo>
                  <a:pt x="15143" y="43348"/>
                </a:lnTo>
                <a:lnTo>
                  <a:pt x="23216" y="33116"/>
                </a:lnTo>
                <a:lnTo>
                  <a:pt x="29972" y="26415"/>
                </a:lnTo>
                <a:lnTo>
                  <a:pt x="39739" y="18652"/>
                </a:lnTo>
                <a:lnTo>
                  <a:pt x="50342" y="12241"/>
                </a:lnTo>
                <a:lnTo>
                  <a:pt x="61783" y="7178"/>
                </a:lnTo>
                <a:lnTo>
                  <a:pt x="74065" y="3461"/>
                </a:lnTo>
                <a:lnTo>
                  <a:pt x="87192" y="1086"/>
                </a:lnTo>
                <a:lnTo>
                  <a:pt x="101167" y="50"/>
                </a:lnTo>
                <a:lnTo>
                  <a:pt x="10515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63036" y="1002919"/>
            <a:ext cx="261747" cy="356234"/>
          </a:xfrm>
          <a:custGeom>
            <a:avLst/>
            <a:gdLst/>
            <a:ahLst/>
            <a:cxnLst/>
            <a:rect l="l" t="t" r="r" b="b"/>
            <a:pathLst>
              <a:path w="261747" h="356234">
                <a:moveTo>
                  <a:pt x="157861" y="0"/>
                </a:moveTo>
                <a:lnTo>
                  <a:pt x="172843" y="410"/>
                </a:lnTo>
                <a:lnTo>
                  <a:pt x="187020" y="1642"/>
                </a:lnTo>
                <a:lnTo>
                  <a:pt x="200394" y="3693"/>
                </a:lnTo>
                <a:lnTo>
                  <a:pt x="212968" y="6561"/>
                </a:lnTo>
                <a:lnTo>
                  <a:pt x="224747" y="10245"/>
                </a:lnTo>
                <a:lnTo>
                  <a:pt x="235732" y="14743"/>
                </a:lnTo>
                <a:lnTo>
                  <a:pt x="245928" y="20053"/>
                </a:lnTo>
                <a:lnTo>
                  <a:pt x="252602" y="24256"/>
                </a:lnTo>
                <a:lnTo>
                  <a:pt x="227456" y="74802"/>
                </a:lnTo>
                <a:lnTo>
                  <a:pt x="219045" y="67985"/>
                </a:lnTo>
                <a:lnTo>
                  <a:pt x="208957" y="62540"/>
                </a:lnTo>
                <a:lnTo>
                  <a:pt x="197191" y="58472"/>
                </a:lnTo>
                <a:lnTo>
                  <a:pt x="183748" y="55786"/>
                </a:lnTo>
                <a:lnTo>
                  <a:pt x="168628" y="54487"/>
                </a:lnTo>
                <a:lnTo>
                  <a:pt x="161543" y="54355"/>
                </a:lnTo>
                <a:lnTo>
                  <a:pt x="148134" y="55286"/>
                </a:lnTo>
                <a:lnTo>
                  <a:pt x="135528" y="58076"/>
                </a:lnTo>
                <a:lnTo>
                  <a:pt x="123726" y="62722"/>
                </a:lnTo>
                <a:lnTo>
                  <a:pt x="112728" y="69222"/>
                </a:lnTo>
                <a:lnTo>
                  <a:pt x="102534" y="77571"/>
                </a:lnTo>
                <a:lnTo>
                  <a:pt x="93144" y="87766"/>
                </a:lnTo>
                <a:lnTo>
                  <a:pt x="84195" y="100394"/>
                </a:lnTo>
                <a:lnTo>
                  <a:pt x="78317" y="111030"/>
                </a:lnTo>
                <a:lnTo>
                  <a:pt x="73421" y="122335"/>
                </a:lnTo>
                <a:lnTo>
                  <a:pt x="69505" y="134312"/>
                </a:lnTo>
                <a:lnTo>
                  <a:pt x="66569" y="146967"/>
                </a:lnTo>
                <a:lnTo>
                  <a:pt x="64610" y="160301"/>
                </a:lnTo>
                <a:lnTo>
                  <a:pt x="63626" y="174318"/>
                </a:lnTo>
                <a:lnTo>
                  <a:pt x="63500" y="181736"/>
                </a:lnTo>
                <a:lnTo>
                  <a:pt x="63992" y="196695"/>
                </a:lnTo>
                <a:lnTo>
                  <a:pt x="65471" y="210757"/>
                </a:lnTo>
                <a:lnTo>
                  <a:pt x="67936" y="223926"/>
                </a:lnTo>
                <a:lnTo>
                  <a:pt x="71386" y="236204"/>
                </a:lnTo>
                <a:lnTo>
                  <a:pt x="75822" y="247592"/>
                </a:lnTo>
                <a:lnTo>
                  <a:pt x="81244" y="258093"/>
                </a:lnTo>
                <a:lnTo>
                  <a:pt x="87652" y="267709"/>
                </a:lnTo>
                <a:lnTo>
                  <a:pt x="98107" y="279489"/>
                </a:lnTo>
                <a:lnTo>
                  <a:pt x="108155" y="287664"/>
                </a:lnTo>
                <a:lnTo>
                  <a:pt x="119168" y="294010"/>
                </a:lnTo>
                <a:lnTo>
                  <a:pt x="131143" y="298519"/>
                </a:lnTo>
                <a:lnTo>
                  <a:pt x="144074" y="301186"/>
                </a:lnTo>
                <a:lnTo>
                  <a:pt x="157099" y="302005"/>
                </a:lnTo>
                <a:lnTo>
                  <a:pt x="171346" y="301201"/>
                </a:lnTo>
                <a:lnTo>
                  <a:pt x="184631" y="298790"/>
                </a:lnTo>
                <a:lnTo>
                  <a:pt x="196952" y="294779"/>
                </a:lnTo>
                <a:lnTo>
                  <a:pt x="208310" y="289172"/>
                </a:lnTo>
                <a:lnTo>
                  <a:pt x="218704" y="281975"/>
                </a:lnTo>
                <a:lnTo>
                  <a:pt x="228135" y="273193"/>
                </a:lnTo>
                <a:lnTo>
                  <a:pt x="233299" y="267207"/>
                </a:lnTo>
                <a:lnTo>
                  <a:pt x="261747" y="316483"/>
                </a:lnTo>
                <a:lnTo>
                  <a:pt x="243815" y="331934"/>
                </a:lnTo>
                <a:lnTo>
                  <a:pt x="233604" y="338238"/>
                </a:lnTo>
                <a:lnTo>
                  <a:pt x="222564" y="343595"/>
                </a:lnTo>
                <a:lnTo>
                  <a:pt x="210696" y="348007"/>
                </a:lnTo>
                <a:lnTo>
                  <a:pt x="198001" y="351474"/>
                </a:lnTo>
                <a:lnTo>
                  <a:pt x="184480" y="353998"/>
                </a:lnTo>
                <a:lnTo>
                  <a:pt x="170134" y="355579"/>
                </a:lnTo>
                <a:lnTo>
                  <a:pt x="154965" y="356219"/>
                </a:lnTo>
                <a:lnTo>
                  <a:pt x="152146" y="356234"/>
                </a:lnTo>
                <a:lnTo>
                  <a:pt x="137439" y="355720"/>
                </a:lnTo>
                <a:lnTo>
                  <a:pt x="123437" y="354177"/>
                </a:lnTo>
                <a:lnTo>
                  <a:pt x="110137" y="351603"/>
                </a:lnTo>
                <a:lnTo>
                  <a:pt x="97538" y="347996"/>
                </a:lnTo>
                <a:lnTo>
                  <a:pt x="85641" y="343354"/>
                </a:lnTo>
                <a:lnTo>
                  <a:pt x="74444" y="337677"/>
                </a:lnTo>
                <a:lnTo>
                  <a:pt x="63945" y="330961"/>
                </a:lnTo>
                <a:lnTo>
                  <a:pt x="54146" y="323206"/>
                </a:lnTo>
                <a:lnTo>
                  <a:pt x="45043" y="314410"/>
                </a:lnTo>
                <a:lnTo>
                  <a:pt x="32861" y="299546"/>
                </a:lnTo>
                <a:lnTo>
                  <a:pt x="20679" y="279338"/>
                </a:lnTo>
                <a:lnTo>
                  <a:pt x="15642" y="268322"/>
                </a:lnTo>
                <a:lnTo>
                  <a:pt x="11306" y="256697"/>
                </a:lnTo>
                <a:lnTo>
                  <a:pt x="7673" y="244464"/>
                </a:lnTo>
                <a:lnTo>
                  <a:pt x="4741" y="231622"/>
                </a:lnTo>
                <a:lnTo>
                  <a:pt x="2512" y="218172"/>
                </a:lnTo>
                <a:lnTo>
                  <a:pt x="985" y="204113"/>
                </a:lnTo>
                <a:lnTo>
                  <a:pt x="160" y="189446"/>
                </a:lnTo>
                <a:lnTo>
                  <a:pt x="0" y="179196"/>
                </a:lnTo>
                <a:lnTo>
                  <a:pt x="389" y="165067"/>
                </a:lnTo>
                <a:lnTo>
                  <a:pt x="1560" y="151376"/>
                </a:lnTo>
                <a:lnTo>
                  <a:pt x="3510" y="138124"/>
                </a:lnTo>
                <a:lnTo>
                  <a:pt x="6243" y="125312"/>
                </a:lnTo>
                <a:lnTo>
                  <a:pt x="9757" y="112943"/>
                </a:lnTo>
                <a:lnTo>
                  <a:pt x="14055" y="101016"/>
                </a:lnTo>
                <a:lnTo>
                  <a:pt x="19135" y="89535"/>
                </a:lnTo>
                <a:lnTo>
                  <a:pt x="25000" y="78498"/>
                </a:lnTo>
                <a:lnTo>
                  <a:pt x="31649" y="67909"/>
                </a:lnTo>
                <a:lnTo>
                  <a:pt x="39084" y="57768"/>
                </a:lnTo>
                <a:lnTo>
                  <a:pt x="53625" y="41487"/>
                </a:lnTo>
                <a:lnTo>
                  <a:pt x="63441" y="32608"/>
                </a:lnTo>
                <a:lnTo>
                  <a:pt x="73771" y="24796"/>
                </a:lnTo>
                <a:lnTo>
                  <a:pt x="84616" y="18053"/>
                </a:lnTo>
                <a:lnTo>
                  <a:pt x="95975" y="12377"/>
                </a:lnTo>
                <a:lnTo>
                  <a:pt x="107848" y="7769"/>
                </a:lnTo>
                <a:lnTo>
                  <a:pt x="120235" y="4230"/>
                </a:lnTo>
                <a:lnTo>
                  <a:pt x="133137" y="1758"/>
                </a:lnTo>
                <a:lnTo>
                  <a:pt x="146552" y="354"/>
                </a:lnTo>
                <a:lnTo>
                  <a:pt x="157861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09012" y="1002919"/>
            <a:ext cx="261746" cy="356234"/>
          </a:xfrm>
          <a:custGeom>
            <a:avLst/>
            <a:gdLst/>
            <a:ahLst/>
            <a:cxnLst/>
            <a:rect l="l" t="t" r="r" b="b"/>
            <a:pathLst>
              <a:path w="261746" h="356234">
                <a:moveTo>
                  <a:pt x="157861" y="0"/>
                </a:moveTo>
                <a:lnTo>
                  <a:pt x="172843" y="410"/>
                </a:lnTo>
                <a:lnTo>
                  <a:pt x="187020" y="1642"/>
                </a:lnTo>
                <a:lnTo>
                  <a:pt x="200394" y="3693"/>
                </a:lnTo>
                <a:lnTo>
                  <a:pt x="212968" y="6561"/>
                </a:lnTo>
                <a:lnTo>
                  <a:pt x="224747" y="10245"/>
                </a:lnTo>
                <a:lnTo>
                  <a:pt x="235732" y="14743"/>
                </a:lnTo>
                <a:lnTo>
                  <a:pt x="245928" y="20053"/>
                </a:lnTo>
                <a:lnTo>
                  <a:pt x="252602" y="24256"/>
                </a:lnTo>
                <a:lnTo>
                  <a:pt x="227456" y="74802"/>
                </a:lnTo>
                <a:lnTo>
                  <a:pt x="219045" y="67985"/>
                </a:lnTo>
                <a:lnTo>
                  <a:pt x="208957" y="62540"/>
                </a:lnTo>
                <a:lnTo>
                  <a:pt x="197191" y="58472"/>
                </a:lnTo>
                <a:lnTo>
                  <a:pt x="183748" y="55786"/>
                </a:lnTo>
                <a:lnTo>
                  <a:pt x="168628" y="54487"/>
                </a:lnTo>
                <a:lnTo>
                  <a:pt x="161544" y="54355"/>
                </a:lnTo>
                <a:lnTo>
                  <a:pt x="148134" y="55286"/>
                </a:lnTo>
                <a:lnTo>
                  <a:pt x="135528" y="58076"/>
                </a:lnTo>
                <a:lnTo>
                  <a:pt x="123726" y="62722"/>
                </a:lnTo>
                <a:lnTo>
                  <a:pt x="112728" y="69222"/>
                </a:lnTo>
                <a:lnTo>
                  <a:pt x="102534" y="77571"/>
                </a:lnTo>
                <a:lnTo>
                  <a:pt x="93144" y="87766"/>
                </a:lnTo>
                <a:lnTo>
                  <a:pt x="84195" y="100394"/>
                </a:lnTo>
                <a:lnTo>
                  <a:pt x="78317" y="111030"/>
                </a:lnTo>
                <a:lnTo>
                  <a:pt x="73421" y="122335"/>
                </a:lnTo>
                <a:lnTo>
                  <a:pt x="69505" y="134312"/>
                </a:lnTo>
                <a:lnTo>
                  <a:pt x="66569" y="146967"/>
                </a:lnTo>
                <a:lnTo>
                  <a:pt x="64610" y="160301"/>
                </a:lnTo>
                <a:lnTo>
                  <a:pt x="63626" y="174318"/>
                </a:lnTo>
                <a:lnTo>
                  <a:pt x="63500" y="181736"/>
                </a:lnTo>
                <a:lnTo>
                  <a:pt x="63992" y="196695"/>
                </a:lnTo>
                <a:lnTo>
                  <a:pt x="65471" y="210757"/>
                </a:lnTo>
                <a:lnTo>
                  <a:pt x="67936" y="223926"/>
                </a:lnTo>
                <a:lnTo>
                  <a:pt x="71386" y="236204"/>
                </a:lnTo>
                <a:lnTo>
                  <a:pt x="75822" y="247592"/>
                </a:lnTo>
                <a:lnTo>
                  <a:pt x="81244" y="258093"/>
                </a:lnTo>
                <a:lnTo>
                  <a:pt x="87652" y="267709"/>
                </a:lnTo>
                <a:lnTo>
                  <a:pt x="98107" y="279489"/>
                </a:lnTo>
                <a:lnTo>
                  <a:pt x="108155" y="287664"/>
                </a:lnTo>
                <a:lnTo>
                  <a:pt x="119168" y="294010"/>
                </a:lnTo>
                <a:lnTo>
                  <a:pt x="131143" y="298519"/>
                </a:lnTo>
                <a:lnTo>
                  <a:pt x="144074" y="301186"/>
                </a:lnTo>
                <a:lnTo>
                  <a:pt x="157099" y="302005"/>
                </a:lnTo>
                <a:lnTo>
                  <a:pt x="171346" y="301201"/>
                </a:lnTo>
                <a:lnTo>
                  <a:pt x="184631" y="298790"/>
                </a:lnTo>
                <a:lnTo>
                  <a:pt x="196952" y="294779"/>
                </a:lnTo>
                <a:lnTo>
                  <a:pt x="208310" y="289172"/>
                </a:lnTo>
                <a:lnTo>
                  <a:pt x="218704" y="281975"/>
                </a:lnTo>
                <a:lnTo>
                  <a:pt x="228135" y="273193"/>
                </a:lnTo>
                <a:lnTo>
                  <a:pt x="233299" y="267207"/>
                </a:lnTo>
                <a:lnTo>
                  <a:pt x="261746" y="316483"/>
                </a:lnTo>
                <a:lnTo>
                  <a:pt x="243815" y="331934"/>
                </a:lnTo>
                <a:lnTo>
                  <a:pt x="233604" y="338238"/>
                </a:lnTo>
                <a:lnTo>
                  <a:pt x="222564" y="343595"/>
                </a:lnTo>
                <a:lnTo>
                  <a:pt x="210696" y="348007"/>
                </a:lnTo>
                <a:lnTo>
                  <a:pt x="198001" y="351474"/>
                </a:lnTo>
                <a:lnTo>
                  <a:pt x="184480" y="353998"/>
                </a:lnTo>
                <a:lnTo>
                  <a:pt x="170134" y="355579"/>
                </a:lnTo>
                <a:lnTo>
                  <a:pt x="154965" y="356219"/>
                </a:lnTo>
                <a:lnTo>
                  <a:pt x="152145" y="356234"/>
                </a:lnTo>
                <a:lnTo>
                  <a:pt x="137439" y="355720"/>
                </a:lnTo>
                <a:lnTo>
                  <a:pt x="123437" y="354177"/>
                </a:lnTo>
                <a:lnTo>
                  <a:pt x="110137" y="351603"/>
                </a:lnTo>
                <a:lnTo>
                  <a:pt x="97538" y="347996"/>
                </a:lnTo>
                <a:lnTo>
                  <a:pt x="85641" y="343354"/>
                </a:lnTo>
                <a:lnTo>
                  <a:pt x="74444" y="337677"/>
                </a:lnTo>
                <a:lnTo>
                  <a:pt x="63945" y="330961"/>
                </a:lnTo>
                <a:lnTo>
                  <a:pt x="54146" y="323206"/>
                </a:lnTo>
                <a:lnTo>
                  <a:pt x="45043" y="314410"/>
                </a:lnTo>
                <a:lnTo>
                  <a:pt x="32861" y="299546"/>
                </a:lnTo>
                <a:lnTo>
                  <a:pt x="20679" y="279338"/>
                </a:lnTo>
                <a:lnTo>
                  <a:pt x="15642" y="268322"/>
                </a:lnTo>
                <a:lnTo>
                  <a:pt x="11306" y="256697"/>
                </a:lnTo>
                <a:lnTo>
                  <a:pt x="7673" y="244464"/>
                </a:lnTo>
                <a:lnTo>
                  <a:pt x="4741" y="231622"/>
                </a:lnTo>
                <a:lnTo>
                  <a:pt x="2512" y="218172"/>
                </a:lnTo>
                <a:lnTo>
                  <a:pt x="985" y="204113"/>
                </a:lnTo>
                <a:lnTo>
                  <a:pt x="160" y="189446"/>
                </a:lnTo>
                <a:lnTo>
                  <a:pt x="0" y="179196"/>
                </a:lnTo>
                <a:lnTo>
                  <a:pt x="389" y="165067"/>
                </a:lnTo>
                <a:lnTo>
                  <a:pt x="1560" y="151376"/>
                </a:lnTo>
                <a:lnTo>
                  <a:pt x="3510" y="138124"/>
                </a:lnTo>
                <a:lnTo>
                  <a:pt x="6243" y="125312"/>
                </a:lnTo>
                <a:lnTo>
                  <a:pt x="9757" y="112943"/>
                </a:lnTo>
                <a:lnTo>
                  <a:pt x="14055" y="101016"/>
                </a:lnTo>
                <a:lnTo>
                  <a:pt x="19135" y="89535"/>
                </a:lnTo>
                <a:lnTo>
                  <a:pt x="25000" y="78498"/>
                </a:lnTo>
                <a:lnTo>
                  <a:pt x="31649" y="67909"/>
                </a:lnTo>
                <a:lnTo>
                  <a:pt x="39084" y="57768"/>
                </a:lnTo>
                <a:lnTo>
                  <a:pt x="53625" y="41487"/>
                </a:lnTo>
                <a:lnTo>
                  <a:pt x="63441" y="32608"/>
                </a:lnTo>
                <a:lnTo>
                  <a:pt x="73771" y="24796"/>
                </a:lnTo>
                <a:lnTo>
                  <a:pt x="84616" y="18053"/>
                </a:lnTo>
                <a:lnTo>
                  <a:pt x="95975" y="12377"/>
                </a:lnTo>
                <a:lnTo>
                  <a:pt x="107848" y="7769"/>
                </a:lnTo>
                <a:lnTo>
                  <a:pt x="120235" y="4230"/>
                </a:lnTo>
                <a:lnTo>
                  <a:pt x="133137" y="1758"/>
                </a:lnTo>
                <a:lnTo>
                  <a:pt x="146552" y="354"/>
                </a:lnTo>
                <a:lnTo>
                  <a:pt x="157861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15820" y="1002919"/>
            <a:ext cx="208534" cy="356234"/>
          </a:xfrm>
          <a:custGeom>
            <a:avLst/>
            <a:gdLst/>
            <a:ahLst/>
            <a:cxnLst/>
            <a:rect l="l" t="t" r="r" b="b"/>
            <a:pathLst>
              <a:path w="208534" h="356234">
                <a:moveTo>
                  <a:pt x="105156" y="0"/>
                </a:moveTo>
                <a:lnTo>
                  <a:pt x="121285" y="442"/>
                </a:lnTo>
                <a:lnTo>
                  <a:pt x="136176" y="1770"/>
                </a:lnTo>
                <a:lnTo>
                  <a:pt x="149822" y="3980"/>
                </a:lnTo>
                <a:lnTo>
                  <a:pt x="162217" y="7070"/>
                </a:lnTo>
                <a:lnTo>
                  <a:pt x="173355" y="11038"/>
                </a:lnTo>
                <a:lnTo>
                  <a:pt x="183228" y="15883"/>
                </a:lnTo>
                <a:lnTo>
                  <a:pt x="191832" y="21601"/>
                </a:lnTo>
                <a:lnTo>
                  <a:pt x="192786" y="22351"/>
                </a:lnTo>
                <a:lnTo>
                  <a:pt x="174244" y="75056"/>
                </a:lnTo>
                <a:lnTo>
                  <a:pt x="162741" y="67615"/>
                </a:lnTo>
                <a:lnTo>
                  <a:pt x="151020" y="61610"/>
                </a:lnTo>
                <a:lnTo>
                  <a:pt x="139076" y="57044"/>
                </a:lnTo>
                <a:lnTo>
                  <a:pt x="126904" y="53923"/>
                </a:lnTo>
                <a:lnTo>
                  <a:pt x="114501" y="52251"/>
                </a:lnTo>
                <a:lnTo>
                  <a:pt x="106299" y="51942"/>
                </a:lnTo>
                <a:lnTo>
                  <a:pt x="92066" y="53468"/>
                </a:lnTo>
                <a:lnTo>
                  <a:pt x="80397" y="57995"/>
                </a:lnTo>
                <a:lnTo>
                  <a:pt x="73532" y="63118"/>
                </a:lnTo>
                <a:lnTo>
                  <a:pt x="66000" y="73299"/>
                </a:lnTo>
                <a:lnTo>
                  <a:pt x="62272" y="85657"/>
                </a:lnTo>
                <a:lnTo>
                  <a:pt x="61849" y="92201"/>
                </a:lnTo>
                <a:lnTo>
                  <a:pt x="63153" y="100625"/>
                </a:lnTo>
                <a:lnTo>
                  <a:pt x="67068" y="109128"/>
                </a:lnTo>
                <a:lnTo>
                  <a:pt x="73595" y="117715"/>
                </a:lnTo>
                <a:lnTo>
                  <a:pt x="82737" y="126392"/>
                </a:lnTo>
                <a:lnTo>
                  <a:pt x="94495" y="135161"/>
                </a:lnTo>
                <a:lnTo>
                  <a:pt x="108872" y="144027"/>
                </a:lnTo>
                <a:lnTo>
                  <a:pt x="125871" y="152995"/>
                </a:lnTo>
                <a:lnTo>
                  <a:pt x="127507" y="153796"/>
                </a:lnTo>
                <a:lnTo>
                  <a:pt x="141533" y="161006"/>
                </a:lnTo>
                <a:lnTo>
                  <a:pt x="153767" y="167958"/>
                </a:lnTo>
                <a:lnTo>
                  <a:pt x="164204" y="174645"/>
                </a:lnTo>
                <a:lnTo>
                  <a:pt x="172834" y="181059"/>
                </a:lnTo>
                <a:lnTo>
                  <a:pt x="186156" y="194308"/>
                </a:lnTo>
                <a:lnTo>
                  <a:pt x="193629" y="204601"/>
                </a:lnTo>
                <a:lnTo>
                  <a:pt x="199663" y="215791"/>
                </a:lnTo>
                <a:lnTo>
                  <a:pt x="204604" y="229672"/>
                </a:lnTo>
                <a:lnTo>
                  <a:pt x="207200" y="242016"/>
                </a:lnTo>
                <a:lnTo>
                  <a:pt x="208429" y="255090"/>
                </a:lnTo>
                <a:lnTo>
                  <a:pt x="208534" y="260350"/>
                </a:lnTo>
                <a:lnTo>
                  <a:pt x="207626" y="273873"/>
                </a:lnTo>
                <a:lnTo>
                  <a:pt x="204897" y="286559"/>
                </a:lnTo>
                <a:lnTo>
                  <a:pt x="200341" y="298416"/>
                </a:lnTo>
                <a:lnTo>
                  <a:pt x="193951" y="309451"/>
                </a:lnTo>
                <a:lnTo>
                  <a:pt x="185719" y="319670"/>
                </a:lnTo>
                <a:lnTo>
                  <a:pt x="175513" y="329183"/>
                </a:lnTo>
                <a:lnTo>
                  <a:pt x="166046" y="336097"/>
                </a:lnTo>
                <a:lnTo>
                  <a:pt x="155731" y="341993"/>
                </a:lnTo>
                <a:lnTo>
                  <a:pt x="144565" y="346870"/>
                </a:lnTo>
                <a:lnTo>
                  <a:pt x="132546" y="350728"/>
                </a:lnTo>
                <a:lnTo>
                  <a:pt x="119674" y="353568"/>
                </a:lnTo>
                <a:lnTo>
                  <a:pt x="105945" y="355389"/>
                </a:lnTo>
                <a:lnTo>
                  <a:pt x="91358" y="356192"/>
                </a:lnTo>
                <a:lnTo>
                  <a:pt x="86994" y="356234"/>
                </a:lnTo>
                <a:lnTo>
                  <a:pt x="73653" y="355746"/>
                </a:lnTo>
                <a:lnTo>
                  <a:pt x="60684" y="354280"/>
                </a:lnTo>
                <a:lnTo>
                  <a:pt x="48087" y="351834"/>
                </a:lnTo>
                <a:lnTo>
                  <a:pt x="35858" y="348407"/>
                </a:lnTo>
                <a:lnTo>
                  <a:pt x="23996" y="343994"/>
                </a:lnTo>
                <a:lnTo>
                  <a:pt x="12499" y="338596"/>
                </a:lnTo>
                <a:lnTo>
                  <a:pt x="1365" y="332210"/>
                </a:lnTo>
                <a:lnTo>
                  <a:pt x="0" y="331342"/>
                </a:lnTo>
                <a:lnTo>
                  <a:pt x="22606" y="276605"/>
                </a:lnTo>
                <a:lnTo>
                  <a:pt x="34728" y="284404"/>
                </a:lnTo>
                <a:lnTo>
                  <a:pt x="46785" y="290781"/>
                </a:lnTo>
                <a:lnTo>
                  <a:pt x="58779" y="295734"/>
                </a:lnTo>
                <a:lnTo>
                  <a:pt x="70708" y="299257"/>
                </a:lnTo>
                <a:lnTo>
                  <a:pt x="82572" y="301349"/>
                </a:lnTo>
                <a:lnTo>
                  <a:pt x="93853" y="302005"/>
                </a:lnTo>
                <a:lnTo>
                  <a:pt x="112663" y="300598"/>
                </a:lnTo>
                <a:lnTo>
                  <a:pt x="127441" y="296375"/>
                </a:lnTo>
                <a:lnTo>
                  <a:pt x="138193" y="289338"/>
                </a:lnTo>
                <a:lnTo>
                  <a:pt x="144923" y="279485"/>
                </a:lnTo>
                <a:lnTo>
                  <a:pt x="147638" y="266818"/>
                </a:lnTo>
                <a:lnTo>
                  <a:pt x="147700" y="264286"/>
                </a:lnTo>
                <a:lnTo>
                  <a:pt x="146117" y="252030"/>
                </a:lnTo>
                <a:lnTo>
                  <a:pt x="141345" y="240163"/>
                </a:lnTo>
                <a:lnTo>
                  <a:pt x="135000" y="230758"/>
                </a:lnTo>
                <a:lnTo>
                  <a:pt x="128825" y="224190"/>
                </a:lnTo>
                <a:lnTo>
                  <a:pt x="120508" y="217298"/>
                </a:lnTo>
                <a:lnTo>
                  <a:pt x="110044" y="210095"/>
                </a:lnTo>
                <a:lnTo>
                  <a:pt x="97427" y="202593"/>
                </a:lnTo>
                <a:lnTo>
                  <a:pt x="82677" y="194817"/>
                </a:lnTo>
                <a:lnTo>
                  <a:pt x="67651" y="187054"/>
                </a:lnTo>
                <a:lnTo>
                  <a:pt x="54762" y="179863"/>
                </a:lnTo>
                <a:lnTo>
                  <a:pt x="44010" y="173250"/>
                </a:lnTo>
                <a:lnTo>
                  <a:pt x="35396" y="167222"/>
                </a:lnTo>
                <a:lnTo>
                  <a:pt x="29337" y="162178"/>
                </a:lnTo>
                <a:lnTo>
                  <a:pt x="20616" y="152869"/>
                </a:lnTo>
                <a:lnTo>
                  <a:pt x="13439" y="142400"/>
                </a:lnTo>
                <a:lnTo>
                  <a:pt x="8128" y="131698"/>
                </a:lnTo>
                <a:lnTo>
                  <a:pt x="4148" y="120002"/>
                </a:lnTo>
                <a:lnTo>
                  <a:pt x="1705" y="107578"/>
                </a:lnTo>
                <a:lnTo>
                  <a:pt x="773" y="94401"/>
                </a:lnTo>
                <a:lnTo>
                  <a:pt x="762" y="92709"/>
                </a:lnTo>
                <a:lnTo>
                  <a:pt x="1662" y="79105"/>
                </a:lnTo>
                <a:lnTo>
                  <a:pt x="4362" y="66343"/>
                </a:lnTo>
                <a:lnTo>
                  <a:pt x="8858" y="54424"/>
                </a:lnTo>
                <a:lnTo>
                  <a:pt x="15143" y="43348"/>
                </a:lnTo>
                <a:lnTo>
                  <a:pt x="23216" y="33116"/>
                </a:lnTo>
                <a:lnTo>
                  <a:pt x="29972" y="26415"/>
                </a:lnTo>
                <a:lnTo>
                  <a:pt x="39739" y="18652"/>
                </a:lnTo>
                <a:lnTo>
                  <a:pt x="50342" y="12241"/>
                </a:lnTo>
                <a:lnTo>
                  <a:pt x="61783" y="7178"/>
                </a:lnTo>
                <a:lnTo>
                  <a:pt x="74065" y="3461"/>
                </a:lnTo>
                <a:lnTo>
                  <a:pt x="87192" y="1086"/>
                </a:lnTo>
                <a:lnTo>
                  <a:pt x="101167" y="50"/>
                </a:lnTo>
                <a:lnTo>
                  <a:pt x="10515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35348" y="1002664"/>
            <a:ext cx="300989" cy="356488"/>
          </a:xfrm>
          <a:custGeom>
            <a:avLst/>
            <a:gdLst/>
            <a:ahLst/>
            <a:cxnLst/>
            <a:rect l="l" t="t" r="r" b="b"/>
            <a:pathLst>
              <a:path w="300989" h="356488">
                <a:moveTo>
                  <a:pt x="148209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89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8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10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9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04668" y="1002664"/>
            <a:ext cx="300989" cy="356488"/>
          </a:xfrm>
          <a:custGeom>
            <a:avLst/>
            <a:gdLst/>
            <a:ahLst/>
            <a:cxnLst/>
            <a:rect l="l" t="t" r="r" b="b"/>
            <a:pathLst>
              <a:path w="300989" h="356488">
                <a:moveTo>
                  <a:pt x="148208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89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9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09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77492" y="1002664"/>
            <a:ext cx="300989" cy="356488"/>
          </a:xfrm>
          <a:custGeom>
            <a:avLst/>
            <a:gdLst/>
            <a:ahLst/>
            <a:cxnLst/>
            <a:rect l="l" t="t" r="r" b="b"/>
            <a:pathLst>
              <a:path w="300989" h="356488">
                <a:moveTo>
                  <a:pt x="148208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89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9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09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1728" y="1002664"/>
            <a:ext cx="300990" cy="356488"/>
          </a:xfrm>
          <a:custGeom>
            <a:avLst/>
            <a:gdLst/>
            <a:ahLst/>
            <a:cxnLst/>
            <a:rect l="l" t="t" r="r" b="b"/>
            <a:pathLst>
              <a:path w="300990" h="356488">
                <a:moveTo>
                  <a:pt x="148145" y="0"/>
                </a:moveTo>
                <a:lnTo>
                  <a:pt x="163168" y="494"/>
                </a:lnTo>
                <a:lnTo>
                  <a:pt x="177438" y="1979"/>
                </a:lnTo>
                <a:lnTo>
                  <a:pt x="190956" y="4454"/>
                </a:lnTo>
                <a:lnTo>
                  <a:pt x="203722" y="7918"/>
                </a:lnTo>
                <a:lnTo>
                  <a:pt x="215734" y="12372"/>
                </a:lnTo>
                <a:lnTo>
                  <a:pt x="226994" y="17816"/>
                </a:lnTo>
                <a:lnTo>
                  <a:pt x="237502" y="24249"/>
                </a:lnTo>
                <a:lnTo>
                  <a:pt x="247257" y="31672"/>
                </a:lnTo>
                <a:lnTo>
                  <a:pt x="256260" y="40086"/>
                </a:lnTo>
                <a:lnTo>
                  <a:pt x="268752" y="55088"/>
                </a:lnTo>
                <a:lnTo>
                  <a:pt x="280734" y="75036"/>
                </a:lnTo>
                <a:lnTo>
                  <a:pt x="285685" y="85996"/>
                </a:lnTo>
                <a:lnTo>
                  <a:pt x="289943" y="97611"/>
                </a:lnTo>
                <a:lnTo>
                  <a:pt x="293508" y="109882"/>
                </a:lnTo>
                <a:lnTo>
                  <a:pt x="296381" y="122808"/>
                </a:lnTo>
                <a:lnTo>
                  <a:pt x="298561" y="136388"/>
                </a:lnTo>
                <a:lnTo>
                  <a:pt x="300049" y="150621"/>
                </a:lnTo>
                <a:lnTo>
                  <a:pt x="300844" y="165507"/>
                </a:lnTo>
                <a:lnTo>
                  <a:pt x="300990" y="175513"/>
                </a:lnTo>
                <a:lnTo>
                  <a:pt x="300644" y="190510"/>
                </a:lnTo>
                <a:lnTo>
                  <a:pt x="299606" y="204923"/>
                </a:lnTo>
                <a:lnTo>
                  <a:pt x="297876" y="218753"/>
                </a:lnTo>
                <a:lnTo>
                  <a:pt x="295454" y="232003"/>
                </a:lnTo>
                <a:lnTo>
                  <a:pt x="292340" y="244672"/>
                </a:lnTo>
                <a:lnTo>
                  <a:pt x="288534" y="256763"/>
                </a:lnTo>
                <a:lnTo>
                  <a:pt x="284036" y="268276"/>
                </a:lnTo>
                <a:lnTo>
                  <a:pt x="278846" y="279213"/>
                </a:lnTo>
                <a:lnTo>
                  <a:pt x="272965" y="289574"/>
                </a:lnTo>
                <a:lnTo>
                  <a:pt x="259956" y="307594"/>
                </a:lnTo>
                <a:lnTo>
                  <a:pt x="251359" y="316939"/>
                </a:lnTo>
                <a:lnTo>
                  <a:pt x="242067" y="325292"/>
                </a:lnTo>
                <a:lnTo>
                  <a:pt x="232078" y="332654"/>
                </a:lnTo>
                <a:lnTo>
                  <a:pt x="221394" y="339024"/>
                </a:lnTo>
                <a:lnTo>
                  <a:pt x="210013" y="344405"/>
                </a:lnTo>
                <a:lnTo>
                  <a:pt x="197937" y="348797"/>
                </a:lnTo>
                <a:lnTo>
                  <a:pt x="185165" y="352200"/>
                </a:lnTo>
                <a:lnTo>
                  <a:pt x="171697" y="354616"/>
                </a:lnTo>
                <a:lnTo>
                  <a:pt x="157533" y="356045"/>
                </a:lnTo>
                <a:lnTo>
                  <a:pt x="143446" y="356488"/>
                </a:lnTo>
                <a:lnTo>
                  <a:pt x="128753" y="355917"/>
                </a:lnTo>
                <a:lnTo>
                  <a:pt x="114824" y="354204"/>
                </a:lnTo>
                <a:lnTo>
                  <a:pt x="101659" y="351348"/>
                </a:lnTo>
                <a:lnTo>
                  <a:pt x="89258" y="347351"/>
                </a:lnTo>
                <a:lnTo>
                  <a:pt x="77620" y="342211"/>
                </a:lnTo>
                <a:lnTo>
                  <a:pt x="66745" y="335928"/>
                </a:lnTo>
                <a:lnTo>
                  <a:pt x="56633" y="328504"/>
                </a:lnTo>
                <a:lnTo>
                  <a:pt x="47283" y="319937"/>
                </a:lnTo>
                <a:lnTo>
                  <a:pt x="38695" y="310228"/>
                </a:lnTo>
                <a:lnTo>
                  <a:pt x="30515" y="298866"/>
                </a:lnTo>
                <a:lnTo>
                  <a:pt x="19371" y="278554"/>
                </a:lnTo>
                <a:lnTo>
                  <a:pt x="14744" y="267481"/>
                </a:lnTo>
                <a:lnTo>
                  <a:pt x="10748" y="255798"/>
                </a:lnTo>
                <a:lnTo>
                  <a:pt x="7382" y="243509"/>
                </a:lnTo>
                <a:lnTo>
                  <a:pt x="4646" y="230615"/>
                </a:lnTo>
                <a:lnTo>
                  <a:pt x="2541" y="217117"/>
                </a:lnTo>
                <a:lnTo>
                  <a:pt x="1066" y="203017"/>
                </a:lnTo>
                <a:lnTo>
                  <a:pt x="222" y="188317"/>
                </a:lnTo>
                <a:lnTo>
                  <a:pt x="0" y="175513"/>
                </a:lnTo>
                <a:lnTo>
                  <a:pt x="379" y="161429"/>
                </a:lnTo>
                <a:lnTo>
                  <a:pt x="1517" y="147774"/>
                </a:lnTo>
                <a:lnTo>
                  <a:pt x="3415" y="134550"/>
                </a:lnTo>
                <a:lnTo>
                  <a:pt x="6071" y="121755"/>
                </a:lnTo>
                <a:lnTo>
                  <a:pt x="9485" y="109391"/>
                </a:lnTo>
                <a:lnTo>
                  <a:pt x="13658" y="97456"/>
                </a:lnTo>
                <a:lnTo>
                  <a:pt x="18590" y="85952"/>
                </a:lnTo>
                <a:lnTo>
                  <a:pt x="24281" y="74877"/>
                </a:lnTo>
                <a:lnTo>
                  <a:pt x="30729" y="64233"/>
                </a:lnTo>
                <a:lnTo>
                  <a:pt x="37936" y="54019"/>
                </a:lnTo>
                <a:lnTo>
                  <a:pt x="49234" y="40666"/>
                </a:lnTo>
                <a:lnTo>
                  <a:pt x="58748" y="31557"/>
                </a:lnTo>
                <a:lnTo>
                  <a:pt x="68879" y="23599"/>
                </a:lnTo>
                <a:lnTo>
                  <a:pt x="79625" y="16793"/>
                </a:lnTo>
                <a:lnTo>
                  <a:pt x="90988" y="11141"/>
                </a:lnTo>
                <a:lnTo>
                  <a:pt x="102968" y="6644"/>
                </a:lnTo>
                <a:lnTo>
                  <a:pt x="115564" y="3302"/>
                </a:lnTo>
                <a:lnTo>
                  <a:pt x="128776" y="1116"/>
                </a:lnTo>
                <a:lnTo>
                  <a:pt x="142606" y="87"/>
                </a:lnTo>
                <a:lnTo>
                  <a:pt x="148145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6244" y="1697094"/>
            <a:ext cx="3053407" cy="354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75"/>
              </a:lnSpc>
              <a:spcBef>
                <a:spcPts val="138"/>
              </a:spcBef>
            </a:pPr>
            <a:r>
              <a:rPr sz="1900" spc="0" dirty="0" smtClean="0">
                <a:solidFill>
                  <a:srgbClr val="B03E9A"/>
                </a:solidFill>
                <a:latin typeface="Wingdings"/>
                <a:cs typeface="Wingdings"/>
              </a:rPr>
              <a:t></a:t>
            </a:r>
            <a:r>
              <a:rPr sz="1900" spc="-873" dirty="0" smtClean="0">
                <a:solidFill>
                  <a:srgbClr val="B03E9A"/>
                </a:solidFill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Trebuchet MS"/>
                <a:cs typeface="Trebuchet MS"/>
              </a:rPr>
              <a:t>E</a:t>
            </a:r>
            <a:r>
              <a:rPr sz="2600" spc="9" dirty="0" smtClean="0">
                <a:latin typeface="Trebuchet MS"/>
                <a:cs typeface="Trebuchet MS"/>
              </a:rPr>
              <a:t>F</a:t>
            </a:r>
            <a:r>
              <a:rPr sz="2600" spc="0" dirty="0" smtClean="0">
                <a:latin typeface="Trebuchet MS"/>
                <a:cs typeface="Trebuchet MS"/>
              </a:rPr>
              <a:t>EI</a:t>
            </a:r>
            <a:r>
              <a:rPr sz="2600" spc="-134" dirty="0" smtClean="0">
                <a:latin typeface="Trebuchet MS"/>
                <a:cs typeface="Trebuchet MS"/>
              </a:rPr>
              <a:t>T</a:t>
            </a:r>
            <a:r>
              <a:rPr sz="2600" spc="0" dirty="0" smtClean="0">
                <a:latin typeface="Trebuchet MS"/>
                <a:cs typeface="Trebuchet MS"/>
              </a:rPr>
              <a:t>O</a:t>
            </a:r>
            <a:r>
              <a:rPr sz="2600" spc="-261" dirty="0" smtClean="0">
                <a:latin typeface="Trebuchet MS"/>
                <a:cs typeface="Trebuchet MS"/>
              </a:rPr>
              <a:t> </a:t>
            </a:r>
            <a:r>
              <a:rPr sz="2600" spc="0" dirty="0" smtClean="0">
                <a:latin typeface="Trebuchet MS"/>
                <a:cs typeface="Trebuchet MS"/>
              </a:rPr>
              <a:t>A</a:t>
            </a:r>
            <a:r>
              <a:rPr sz="2600" spc="14" dirty="0" smtClean="0">
                <a:latin typeface="Trebuchet MS"/>
                <a:cs typeface="Trebuchet MS"/>
              </a:rPr>
              <a:t>M</a:t>
            </a:r>
            <a:r>
              <a:rPr sz="2600" spc="0" dirty="0" smtClean="0">
                <a:latin typeface="Trebuchet MS"/>
                <a:cs typeface="Trebuchet MS"/>
              </a:rPr>
              <a:t>BIEN</a:t>
            </a:r>
            <a:r>
              <a:rPr sz="2600" spc="-254" dirty="0" smtClean="0">
                <a:latin typeface="Trebuchet MS"/>
                <a:cs typeface="Trebuchet MS"/>
              </a:rPr>
              <a:t>T</a:t>
            </a:r>
            <a:r>
              <a:rPr sz="2600" spc="0" dirty="0" smtClean="0">
                <a:latin typeface="Trebuchet MS"/>
                <a:cs typeface="Trebuchet MS"/>
              </a:rPr>
              <a:t>AL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0" y="2492882"/>
            <a:ext cx="8100441" cy="129616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14"/>
              </a:spcBef>
            </a:pPr>
            <a:endParaRPr sz="1200" dirty="0"/>
          </a:p>
          <a:p>
            <a:pPr marL="989081" marR="989386" algn="ctr">
              <a:lnSpc>
                <a:spcPct val="96761"/>
              </a:lnSpc>
            </a:pP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“Alt</a:t>
            </a:r>
            <a:r>
              <a:rPr sz="18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e</a:t>
            </a:r>
            <a:r>
              <a:rPr sz="18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ç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ã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o</a:t>
            </a:r>
            <a:r>
              <a:rPr sz="1800" b="1" i="1" spc="-59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e </a:t>
            </a:r>
            <a:r>
              <a:rPr sz="18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u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m p</a:t>
            </a:r>
            <a:r>
              <a:rPr sz="18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r</a:t>
            </a:r>
            <a:r>
              <a:rPr sz="18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c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ess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n</a:t>
            </a:r>
            <a:r>
              <a:rPr sz="1800" b="1" i="1" spc="-14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t</a:t>
            </a:r>
            <a:r>
              <a:rPr sz="18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u</a:t>
            </a:r>
            <a:r>
              <a:rPr sz="18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l</a:t>
            </a:r>
            <a:r>
              <a:rPr sz="1800" b="1" i="1" spc="-14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8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u</a:t>
            </a:r>
            <a:r>
              <a:rPr sz="1800" b="1" i="1" spc="-34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s</a:t>
            </a:r>
            <a:r>
              <a:rPr sz="18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c</a:t>
            </a:r>
            <a:r>
              <a:rPr sz="1800" b="1" i="1" spc="-14" dirty="0" smtClean="0">
                <a:solidFill>
                  <a:srgbClr val="200E17"/>
                </a:solidFill>
                <a:latin typeface="Trebuchet MS"/>
                <a:cs typeface="Trebuchet MS"/>
              </a:rPr>
              <a:t>i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l</a:t>
            </a:r>
            <a:r>
              <a:rPr sz="18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de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c</a:t>
            </a:r>
            <a:r>
              <a:rPr sz="18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o</a:t>
            </a:r>
            <a:r>
              <a:rPr sz="18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rr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nte</a:t>
            </a:r>
            <a:endParaRPr sz="1800" dirty="0">
              <a:latin typeface="Trebuchet MS"/>
              <a:cs typeface="Trebuchet MS"/>
            </a:endParaRPr>
          </a:p>
          <a:p>
            <a:pPr marL="2778610" marR="2776189" algn="ctr">
              <a:lnSpc>
                <a:spcPct val="96761"/>
              </a:lnSpc>
              <a:spcBef>
                <a:spcPts val="70"/>
              </a:spcBef>
            </a:pPr>
            <a:r>
              <a:rPr sz="1800" b="1" i="1" spc="-14" dirty="0" smtClean="0">
                <a:solidFill>
                  <a:srgbClr val="200E17"/>
                </a:solidFill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e</a:t>
            </a:r>
            <a:r>
              <a:rPr sz="1800" b="1" i="1" spc="-25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uma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800" b="1" i="1" spc="-14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ç</a:t>
            </a:r>
            <a:r>
              <a:rPr sz="1800" b="1" i="1" spc="-14" dirty="0" smtClean="0">
                <a:solidFill>
                  <a:srgbClr val="200E17"/>
                </a:solidFill>
                <a:latin typeface="Trebuchet MS"/>
                <a:cs typeface="Trebuchet MS"/>
              </a:rPr>
              <a:t>ã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hu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m</a:t>
            </a:r>
            <a:r>
              <a:rPr sz="1800" b="1" i="1" spc="-14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n</a:t>
            </a:r>
            <a:r>
              <a:rPr sz="1800" b="1" i="1" spc="-19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”.</a:t>
            </a:r>
            <a:endParaRPr sz="1800" dirty="0">
              <a:latin typeface="Trebuchet MS"/>
              <a:cs typeface="Trebuchet MS"/>
            </a:endParaRPr>
          </a:p>
          <a:p>
            <a:pPr marL="3485388" marR="3481219" algn="ctr">
              <a:lnSpc>
                <a:spcPct val="96761"/>
              </a:lnSpc>
              <a:spcBef>
                <a:spcPts val="2217"/>
              </a:spcBef>
            </a:pP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S</a:t>
            </a:r>
            <a:r>
              <a:rPr sz="12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n</a:t>
            </a:r>
            <a:r>
              <a:rPr sz="12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c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h</a:t>
            </a:r>
            <a:r>
              <a:rPr sz="12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e</a:t>
            </a:r>
            <a:r>
              <a:rPr sz="12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z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,</a:t>
            </a:r>
            <a:r>
              <a:rPr sz="1200" b="1" i="1" spc="-59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2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2008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53027" y="1008761"/>
            <a:ext cx="285242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53027" y="1063116"/>
            <a:ext cx="109600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4262628" y="1063116"/>
            <a:ext cx="61087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4323715" y="1063116"/>
            <a:ext cx="114554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050665" y="1008761"/>
            <a:ext cx="61087" cy="344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775202" y="1008761"/>
            <a:ext cx="219837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75202" y="1063116"/>
            <a:ext cx="61087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3836289" y="1063116"/>
            <a:ext cx="158750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10" name="object 10"/>
          <p:cNvSpPr txBox="1"/>
          <p:nvPr/>
        </p:nvSpPr>
        <p:spPr>
          <a:xfrm>
            <a:off x="3775202" y="1143762"/>
            <a:ext cx="174878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50080" y="1143762"/>
            <a:ext cx="44958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75202" y="1195704"/>
            <a:ext cx="61087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3836289" y="1195704"/>
            <a:ext cx="158750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3775202" y="1298955"/>
            <a:ext cx="217297" cy="54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2083" y="1008761"/>
            <a:ext cx="285241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2083" y="1063116"/>
            <a:ext cx="109600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81684" y="1063116"/>
            <a:ext cx="61087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342771" y="1063116"/>
            <a:ext cx="114553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48130" name="Picture 2" descr="Resultado de imagem para efeito ambient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206899"/>
            <a:ext cx="2732534" cy="2651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/>
          <p:nvPr/>
        </p:nvSpPr>
        <p:spPr>
          <a:xfrm>
            <a:off x="8150352" y="0"/>
            <a:ext cx="99364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50352" y="0"/>
            <a:ext cx="993648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2456688"/>
            <a:ext cx="8159496" cy="1417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2492882"/>
            <a:ext cx="8100441" cy="1296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2492882"/>
            <a:ext cx="8100441" cy="1296162"/>
          </a:xfrm>
          <a:custGeom>
            <a:avLst/>
            <a:gdLst/>
            <a:ahLst/>
            <a:cxnLst/>
            <a:rect l="l" t="t" r="r" b="b"/>
            <a:pathLst>
              <a:path w="8100441" h="1296162">
                <a:moveTo>
                  <a:pt x="0" y="1296162"/>
                </a:moveTo>
                <a:lnTo>
                  <a:pt x="8100441" y="1296162"/>
                </a:lnTo>
                <a:lnTo>
                  <a:pt x="8100441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1728" y="1002664"/>
            <a:ext cx="4460481" cy="356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61846" y="1060577"/>
            <a:ext cx="99695" cy="98551"/>
          </a:xfrm>
          <a:custGeom>
            <a:avLst/>
            <a:gdLst/>
            <a:ahLst/>
            <a:cxnLst/>
            <a:rect l="l" t="t" r="r" b="b"/>
            <a:pathLst>
              <a:path w="99695" h="98551">
                <a:moveTo>
                  <a:pt x="20700" y="0"/>
                </a:moveTo>
                <a:lnTo>
                  <a:pt x="14096" y="0"/>
                </a:lnTo>
                <a:lnTo>
                  <a:pt x="7112" y="508"/>
                </a:lnTo>
                <a:lnTo>
                  <a:pt x="0" y="1397"/>
                </a:lnTo>
                <a:lnTo>
                  <a:pt x="0" y="97027"/>
                </a:lnTo>
                <a:lnTo>
                  <a:pt x="14678" y="98158"/>
                </a:lnTo>
                <a:lnTo>
                  <a:pt x="25483" y="98551"/>
                </a:lnTo>
                <a:lnTo>
                  <a:pt x="25781" y="98551"/>
                </a:lnTo>
                <a:lnTo>
                  <a:pt x="41840" y="98008"/>
                </a:lnTo>
                <a:lnTo>
                  <a:pt x="55841" y="96383"/>
                </a:lnTo>
                <a:lnTo>
                  <a:pt x="67792" y="93685"/>
                </a:lnTo>
                <a:lnTo>
                  <a:pt x="77701" y="89922"/>
                </a:lnTo>
                <a:lnTo>
                  <a:pt x="81915" y="87630"/>
                </a:lnTo>
                <a:lnTo>
                  <a:pt x="90414" y="80076"/>
                </a:lnTo>
                <a:lnTo>
                  <a:pt x="96183" y="69310"/>
                </a:lnTo>
                <a:lnTo>
                  <a:pt x="99206" y="55366"/>
                </a:lnTo>
                <a:lnTo>
                  <a:pt x="99695" y="45593"/>
                </a:lnTo>
                <a:lnTo>
                  <a:pt x="97806" y="31120"/>
                </a:lnTo>
                <a:lnTo>
                  <a:pt x="92142" y="19641"/>
                </a:lnTo>
                <a:lnTo>
                  <a:pt x="82702" y="11203"/>
                </a:lnTo>
                <a:lnTo>
                  <a:pt x="71721" y="6261"/>
                </a:lnTo>
                <a:lnTo>
                  <a:pt x="60881" y="3381"/>
                </a:lnTo>
                <a:lnTo>
                  <a:pt x="48139" y="1385"/>
                </a:lnTo>
                <a:lnTo>
                  <a:pt x="33510" y="267"/>
                </a:lnTo>
                <a:lnTo>
                  <a:pt x="2070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98848" y="1057021"/>
            <a:ext cx="173989" cy="247903"/>
          </a:xfrm>
          <a:custGeom>
            <a:avLst/>
            <a:gdLst/>
            <a:ahLst/>
            <a:cxnLst/>
            <a:rect l="l" t="t" r="r" b="b"/>
            <a:pathLst>
              <a:path w="173989" h="247903">
                <a:moveTo>
                  <a:pt x="84709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10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89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9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68168" y="1057021"/>
            <a:ext cx="173989" cy="247903"/>
          </a:xfrm>
          <a:custGeom>
            <a:avLst/>
            <a:gdLst/>
            <a:ahLst/>
            <a:cxnLst/>
            <a:rect l="l" t="t" r="r" b="b"/>
            <a:pathLst>
              <a:path w="173989" h="247903">
                <a:moveTo>
                  <a:pt x="84708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09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89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40992" y="1057021"/>
            <a:ext cx="173989" cy="247903"/>
          </a:xfrm>
          <a:custGeom>
            <a:avLst/>
            <a:gdLst/>
            <a:ahLst/>
            <a:cxnLst/>
            <a:rect l="l" t="t" r="r" b="b"/>
            <a:pathLst>
              <a:path w="173989" h="247903">
                <a:moveTo>
                  <a:pt x="84708" y="0"/>
                </a:moveTo>
                <a:lnTo>
                  <a:pt x="70645" y="1051"/>
                </a:lnTo>
                <a:lnTo>
                  <a:pt x="57804" y="4206"/>
                </a:lnTo>
                <a:lnTo>
                  <a:pt x="46187" y="9464"/>
                </a:lnTo>
                <a:lnTo>
                  <a:pt x="35791" y="16825"/>
                </a:lnTo>
                <a:lnTo>
                  <a:pt x="26619" y="26289"/>
                </a:lnTo>
                <a:lnTo>
                  <a:pt x="16162" y="42390"/>
                </a:lnTo>
                <a:lnTo>
                  <a:pt x="11338" y="52881"/>
                </a:lnTo>
                <a:lnTo>
                  <a:pt x="7369" y="64244"/>
                </a:lnTo>
                <a:lnTo>
                  <a:pt x="4255" y="76485"/>
                </a:lnTo>
                <a:lnTo>
                  <a:pt x="1991" y="89611"/>
                </a:lnTo>
                <a:lnTo>
                  <a:pt x="578" y="103628"/>
                </a:lnTo>
                <a:lnTo>
                  <a:pt x="12" y="118542"/>
                </a:lnTo>
                <a:lnTo>
                  <a:pt x="0" y="121157"/>
                </a:lnTo>
                <a:lnTo>
                  <a:pt x="361" y="136686"/>
                </a:lnTo>
                <a:lnTo>
                  <a:pt x="1443" y="151254"/>
                </a:lnTo>
                <a:lnTo>
                  <a:pt x="3245" y="164865"/>
                </a:lnTo>
                <a:lnTo>
                  <a:pt x="5765" y="177523"/>
                </a:lnTo>
                <a:lnTo>
                  <a:pt x="9001" y="189231"/>
                </a:lnTo>
                <a:lnTo>
                  <a:pt x="12950" y="199993"/>
                </a:lnTo>
                <a:lnTo>
                  <a:pt x="17613" y="209811"/>
                </a:lnTo>
                <a:lnTo>
                  <a:pt x="28749" y="225957"/>
                </a:lnTo>
                <a:lnTo>
                  <a:pt x="38325" y="234857"/>
                </a:lnTo>
                <a:lnTo>
                  <a:pt x="49181" y="241455"/>
                </a:lnTo>
                <a:lnTo>
                  <a:pt x="61322" y="245752"/>
                </a:lnTo>
                <a:lnTo>
                  <a:pt x="74752" y="247748"/>
                </a:lnTo>
                <a:lnTo>
                  <a:pt x="80009" y="247903"/>
                </a:lnTo>
                <a:lnTo>
                  <a:pt x="94501" y="247014"/>
                </a:lnTo>
                <a:lnTo>
                  <a:pt x="107827" y="244351"/>
                </a:lnTo>
                <a:lnTo>
                  <a:pt x="119979" y="239922"/>
                </a:lnTo>
                <a:lnTo>
                  <a:pt x="130952" y="233732"/>
                </a:lnTo>
                <a:lnTo>
                  <a:pt x="140738" y="225788"/>
                </a:lnTo>
                <a:lnTo>
                  <a:pt x="149330" y="216099"/>
                </a:lnTo>
                <a:lnTo>
                  <a:pt x="155761" y="206429"/>
                </a:lnTo>
                <a:lnTo>
                  <a:pt x="160834" y="196457"/>
                </a:lnTo>
                <a:lnTo>
                  <a:pt x="165078" y="185479"/>
                </a:lnTo>
                <a:lnTo>
                  <a:pt x="168497" y="173498"/>
                </a:lnTo>
                <a:lnTo>
                  <a:pt x="171091" y="160517"/>
                </a:lnTo>
                <a:lnTo>
                  <a:pt x="172862" y="146540"/>
                </a:lnTo>
                <a:lnTo>
                  <a:pt x="173812" y="131570"/>
                </a:lnTo>
                <a:lnTo>
                  <a:pt x="173989" y="121157"/>
                </a:lnTo>
                <a:lnTo>
                  <a:pt x="173355" y="101572"/>
                </a:lnTo>
                <a:lnTo>
                  <a:pt x="171449" y="83713"/>
                </a:lnTo>
                <a:lnTo>
                  <a:pt x="168274" y="67579"/>
                </a:lnTo>
                <a:lnTo>
                  <a:pt x="163827" y="53170"/>
                </a:lnTo>
                <a:lnTo>
                  <a:pt x="158109" y="40487"/>
                </a:lnTo>
                <a:lnTo>
                  <a:pt x="151118" y="29529"/>
                </a:lnTo>
                <a:lnTo>
                  <a:pt x="142856" y="20297"/>
                </a:lnTo>
                <a:lnTo>
                  <a:pt x="133320" y="12790"/>
                </a:lnTo>
                <a:lnTo>
                  <a:pt x="122511" y="7009"/>
                </a:lnTo>
                <a:lnTo>
                  <a:pt x="110428" y="2954"/>
                </a:lnTo>
                <a:lnTo>
                  <a:pt x="97071" y="623"/>
                </a:lnTo>
                <a:lnTo>
                  <a:pt x="847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5216" y="1057021"/>
            <a:ext cx="174015" cy="247903"/>
          </a:xfrm>
          <a:custGeom>
            <a:avLst/>
            <a:gdLst/>
            <a:ahLst/>
            <a:cxnLst/>
            <a:rect l="l" t="t" r="r" b="b"/>
            <a:pathLst>
              <a:path w="174015" h="247903">
                <a:moveTo>
                  <a:pt x="84658" y="0"/>
                </a:moveTo>
                <a:lnTo>
                  <a:pt x="70595" y="1053"/>
                </a:lnTo>
                <a:lnTo>
                  <a:pt x="57758" y="4214"/>
                </a:lnTo>
                <a:lnTo>
                  <a:pt x="46145" y="9482"/>
                </a:lnTo>
                <a:lnTo>
                  <a:pt x="35758" y="16857"/>
                </a:lnTo>
                <a:lnTo>
                  <a:pt x="26596" y="26339"/>
                </a:lnTo>
                <a:lnTo>
                  <a:pt x="16194" y="42389"/>
                </a:lnTo>
                <a:lnTo>
                  <a:pt x="11370" y="52879"/>
                </a:lnTo>
                <a:lnTo>
                  <a:pt x="7397" y="64241"/>
                </a:lnTo>
                <a:lnTo>
                  <a:pt x="4274" y="76482"/>
                </a:lnTo>
                <a:lnTo>
                  <a:pt x="2002" y="89607"/>
                </a:lnTo>
                <a:lnTo>
                  <a:pt x="582" y="103622"/>
                </a:lnTo>
                <a:lnTo>
                  <a:pt x="12" y="118535"/>
                </a:lnTo>
                <a:lnTo>
                  <a:pt x="0" y="121157"/>
                </a:lnTo>
                <a:lnTo>
                  <a:pt x="359" y="136686"/>
                </a:lnTo>
                <a:lnTo>
                  <a:pt x="1437" y="151253"/>
                </a:lnTo>
                <a:lnTo>
                  <a:pt x="3235" y="164864"/>
                </a:lnTo>
                <a:lnTo>
                  <a:pt x="5751" y="177522"/>
                </a:lnTo>
                <a:lnTo>
                  <a:pt x="8987" y="189229"/>
                </a:lnTo>
                <a:lnTo>
                  <a:pt x="12941" y="199991"/>
                </a:lnTo>
                <a:lnTo>
                  <a:pt x="17615" y="209810"/>
                </a:lnTo>
                <a:lnTo>
                  <a:pt x="28736" y="225965"/>
                </a:lnTo>
                <a:lnTo>
                  <a:pt x="38304" y="234869"/>
                </a:lnTo>
                <a:lnTo>
                  <a:pt x="49165" y="241469"/>
                </a:lnTo>
                <a:lnTo>
                  <a:pt x="61317" y="245763"/>
                </a:lnTo>
                <a:lnTo>
                  <a:pt x="74760" y="247752"/>
                </a:lnTo>
                <a:lnTo>
                  <a:pt x="79959" y="247903"/>
                </a:lnTo>
                <a:lnTo>
                  <a:pt x="94468" y="247016"/>
                </a:lnTo>
                <a:lnTo>
                  <a:pt x="107797" y="244360"/>
                </a:lnTo>
                <a:lnTo>
                  <a:pt x="119947" y="239941"/>
                </a:lnTo>
                <a:lnTo>
                  <a:pt x="130918" y="233765"/>
                </a:lnTo>
                <a:lnTo>
                  <a:pt x="140709" y="225841"/>
                </a:lnTo>
                <a:lnTo>
                  <a:pt x="149321" y="216174"/>
                </a:lnTo>
                <a:lnTo>
                  <a:pt x="155793" y="206429"/>
                </a:lnTo>
                <a:lnTo>
                  <a:pt x="160854" y="196456"/>
                </a:lnTo>
                <a:lnTo>
                  <a:pt x="165094" y="185477"/>
                </a:lnTo>
                <a:lnTo>
                  <a:pt x="168512" y="173494"/>
                </a:lnTo>
                <a:lnTo>
                  <a:pt x="171109" y="160512"/>
                </a:lnTo>
                <a:lnTo>
                  <a:pt x="172884" y="146534"/>
                </a:lnTo>
                <a:lnTo>
                  <a:pt x="173836" y="131563"/>
                </a:lnTo>
                <a:lnTo>
                  <a:pt x="174015" y="121157"/>
                </a:lnTo>
                <a:lnTo>
                  <a:pt x="173379" y="101578"/>
                </a:lnTo>
                <a:lnTo>
                  <a:pt x="171472" y="83723"/>
                </a:lnTo>
                <a:lnTo>
                  <a:pt x="168292" y="67592"/>
                </a:lnTo>
                <a:lnTo>
                  <a:pt x="163841" y="53186"/>
                </a:lnTo>
                <a:lnTo>
                  <a:pt x="158118" y="40505"/>
                </a:lnTo>
                <a:lnTo>
                  <a:pt x="151123" y="29547"/>
                </a:lnTo>
                <a:lnTo>
                  <a:pt x="142857" y="20315"/>
                </a:lnTo>
                <a:lnTo>
                  <a:pt x="133318" y="12806"/>
                </a:lnTo>
                <a:lnTo>
                  <a:pt x="122507" y="7023"/>
                </a:lnTo>
                <a:lnTo>
                  <a:pt x="110425" y="2963"/>
                </a:lnTo>
                <a:lnTo>
                  <a:pt x="97070" y="628"/>
                </a:lnTo>
                <a:lnTo>
                  <a:pt x="8465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53027" y="1008761"/>
            <a:ext cx="285242" cy="344550"/>
          </a:xfrm>
          <a:custGeom>
            <a:avLst/>
            <a:gdLst/>
            <a:ahLst/>
            <a:cxnLst/>
            <a:rect l="l" t="t" r="r" b="b"/>
            <a:pathLst>
              <a:path w="285242" h="344550">
                <a:moveTo>
                  <a:pt x="0" y="0"/>
                </a:moveTo>
                <a:lnTo>
                  <a:pt x="285242" y="0"/>
                </a:lnTo>
                <a:lnTo>
                  <a:pt x="285242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50664" y="1008761"/>
            <a:ext cx="61087" cy="344550"/>
          </a:xfrm>
          <a:custGeom>
            <a:avLst/>
            <a:gdLst/>
            <a:ahLst/>
            <a:cxnLst/>
            <a:rect l="l" t="t" r="r" b="b"/>
            <a:pathLst>
              <a:path w="61087" h="344550">
                <a:moveTo>
                  <a:pt x="0" y="0"/>
                </a:moveTo>
                <a:lnTo>
                  <a:pt x="61087" y="0"/>
                </a:lnTo>
                <a:lnTo>
                  <a:pt x="6108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75202" y="1008761"/>
            <a:ext cx="219837" cy="344550"/>
          </a:xfrm>
          <a:custGeom>
            <a:avLst/>
            <a:gdLst/>
            <a:ahLst/>
            <a:cxnLst/>
            <a:rect l="l" t="t" r="r" b="b"/>
            <a:pathLst>
              <a:path w="219837" h="344550">
                <a:moveTo>
                  <a:pt x="0" y="0"/>
                </a:moveTo>
                <a:lnTo>
                  <a:pt x="219837" y="0"/>
                </a:lnTo>
                <a:lnTo>
                  <a:pt x="219837" y="54355"/>
                </a:lnTo>
                <a:lnTo>
                  <a:pt x="61087" y="54355"/>
                </a:lnTo>
                <a:lnTo>
                  <a:pt x="61087" y="135000"/>
                </a:lnTo>
                <a:lnTo>
                  <a:pt x="174878" y="135000"/>
                </a:lnTo>
                <a:lnTo>
                  <a:pt x="174878" y="186943"/>
                </a:lnTo>
                <a:lnTo>
                  <a:pt x="61087" y="186943"/>
                </a:lnTo>
                <a:lnTo>
                  <a:pt x="61087" y="290194"/>
                </a:lnTo>
                <a:lnTo>
                  <a:pt x="217297" y="290194"/>
                </a:lnTo>
                <a:lnTo>
                  <a:pt x="217297" y="344550"/>
                </a:lnTo>
                <a:lnTo>
                  <a:pt x="0" y="344550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59506" y="1008761"/>
            <a:ext cx="250824" cy="349250"/>
          </a:xfrm>
          <a:custGeom>
            <a:avLst/>
            <a:gdLst/>
            <a:ahLst/>
            <a:cxnLst/>
            <a:rect l="l" t="t" r="r" b="b"/>
            <a:pathLst>
              <a:path w="250824" h="349250">
                <a:moveTo>
                  <a:pt x="0" y="0"/>
                </a:moveTo>
                <a:lnTo>
                  <a:pt x="29337" y="0"/>
                </a:lnTo>
                <a:lnTo>
                  <a:pt x="192023" y="207899"/>
                </a:lnTo>
                <a:lnTo>
                  <a:pt x="192023" y="0"/>
                </a:lnTo>
                <a:lnTo>
                  <a:pt x="250824" y="0"/>
                </a:lnTo>
                <a:lnTo>
                  <a:pt x="250824" y="349250"/>
                </a:lnTo>
                <a:lnTo>
                  <a:pt x="225932" y="349250"/>
                </a:lnTo>
                <a:lnTo>
                  <a:pt x="58800" y="131317"/>
                </a:lnTo>
                <a:lnTo>
                  <a:pt x="58800" y="344804"/>
                </a:lnTo>
                <a:lnTo>
                  <a:pt x="0" y="344804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72083" y="1008761"/>
            <a:ext cx="285241" cy="344550"/>
          </a:xfrm>
          <a:custGeom>
            <a:avLst/>
            <a:gdLst/>
            <a:ahLst/>
            <a:cxnLst/>
            <a:rect l="l" t="t" r="r" b="b"/>
            <a:pathLst>
              <a:path w="285241" h="344550">
                <a:moveTo>
                  <a:pt x="0" y="0"/>
                </a:moveTo>
                <a:lnTo>
                  <a:pt x="285241" y="0"/>
                </a:lnTo>
                <a:lnTo>
                  <a:pt x="285241" y="54355"/>
                </a:lnTo>
                <a:lnTo>
                  <a:pt x="170687" y="54355"/>
                </a:lnTo>
                <a:lnTo>
                  <a:pt x="170687" y="344550"/>
                </a:lnTo>
                <a:lnTo>
                  <a:pt x="109600" y="344550"/>
                </a:lnTo>
                <a:lnTo>
                  <a:pt x="109600" y="54355"/>
                </a:lnTo>
                <a:lnTo>
                  <a:pt x="0" y="54355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6515" y="1008761"/>
            <a:ext cx="255841" cy="350392"/>
          </a:xfrm>
          <a:custGeom>
            <a:avLst/>
            <a:gdLst/>
            <a:ahLst/>
            <a:cxnLst/>
            <a:rect l="l" t="t" r="r" b="b"/>
            <a:pathLst>
              <a:path w="255841" h="350392">
                <a:moveTo>
                  <a:pt x="0" y="0"/>
                </a:moveTo>
                <a:lnTo>
                  <a:pt x="61137" y="0"/>
                </a:lnTo>
                <a:lnTo>
                  <a:pt x="61137" y="233552"/>
                </a:lnTo>
                <a:lnTo>
                  <a:pt x="62310" y="247451"/>
                </a:lnTo>
                <a:lnTo>
                  <a:pt x="65828" y="259901"/>
                </a:lnTo>
                <a:lnTo>
                  <a:pt x="71689" y="270930"/>
                </a:lnTo>
                <a:lnTo>
                  <a:pt x="78079" y="278764"/>
                </a:lnTo>
                <a:lnTo>
                  <a:pt x="87555" y="286502"/>
                </a:lnTo>
                <a:lnTo>
                  <a:pt x="98692" y="291988"/>
                </a:lnTo>
                <a:lnTo>
                  <a:pt x="111491" y="295210"/>
                </a:lnTo>
                <a:lnTo>
                  <a:pt x="124637" y="296163"/>
                </a:lnTo>
                <a:lnTo>
                  <a:pt x="139318" y="295229"/>
                </a:lnTo>
                <a:lnTo>
                  <a:pt x="152398" y="292424"/>
                </a:lnTo>
                <a:lnTo>
                  <a:pt x="163876" y="287749"/>
                </a:lnTo>
                <a:lnTo>
                  <a:pt x="173752" y="281205"/>
                </a:lnTo>
                <a:lnTo>
                  <a:pt x="184418" y="269600"/>
                </a:lnTo>
                <a:lnTo>
                  <a:pt x="190214" y="258544"/>
                </a:lnTo>
                <a:lnTo>
                  <a:pt x="193641" y="245875"/>
                </a:lnTo>
                <a:lnTo>
                  <a:pt x="194703" y="232410"/>
                </a:lnTo>
                <a:lnTo>
                  <a:pt x="194703" y="0"/>
                </a:lnTo>
                <a:lnTo>
                  <a:pt x="255841" y="0"/>
                </a:lnTo>
                <a:lnTo>
                  <a:pt x="255841" y="237109"/>
                </a:lnTo>
                <a:lnTo>
                  <a:pt x="255139" y="251570"/>
                </a:lnTo>
                <a:lnTo>
                  <a:pt x="253034" y="265117"/>
                </a:lnTo>
                <a:lnTo>
                  <a:pt x="249526" y="277753"/>
                </a:lnTo>
                <a:lnTo>
                  <a:pt x="244614" y="289480"/>
                </a:lnTo>
                <a:lnTo>
                  <a:pt x="238300" y="300300"/>
                </a:lnTo>
                <a:lnTo>
                  <a:pt x="230581" y="310215"/>
                </a:lnTo>
                <a:lnTo>
                  <a:pt x="221460" y="319227"/>
                </a:lnTo>
                <a:lnTo>
                  <a:pt x="210761" y="327469"/>
                </a:lnTo>
                <a:lnTo>
                  <a:pt x="200531" y="333669"/>
                </a:lnTo>
                <a:lnTo>
                  <a:pt x="189527" y="338894"/>
                </a:lnTo>
                <a:lnTo>
                  <a:pt x="177750" y="343143"/>
                </a:lnTo>
                <a:lnTo>
                  <a:pt x="165200" y="346416"/>
                </a:lnTo>
                <a:lnTo>
                  <a:pt x="151875" y="348714"/>
                </a:lnTo>
                <a:lnTo>
                  <a:pt x="137776" y="350036"/>
                </a:lnTo>
                <a:lnTo>
                  <a:pt x="125107" y="350392"/>
                </a:lnTo>
                <a:lnTo>
                  <a:pt x="109884" y="349890"/>
                </a:lnTo>
                <a:lnTo>
                  <a:pt x="95599" y="348384"/>
                </a:lnTo>
                <a:lnTo>
                  <a:pt x="82253" y="345873"/>
                </a:lnTo>
                <a:lnTo>
                  <a:pt x="69844" y="342358"/>
                </a:lnTo>
                <a:lnTo>
                  <a:pt x="58374" y="337839"/>
                </a:lnTo>
                <a:lnTo>
                  <a:pt x="47843" y="332315"/>
                </a:lnTo>
                <a:lnTo>
                  <a:pt x="32575" y="321055"/>
                </a:lnTo>
                <a:lnTo>
                  <a:pt x="24055" y="312297"/>
                </a:lnTo>
                <a:lnTo>
                  <a:pt x="16824" y="302528"/>
                </a:lnTo>
                <a:lnTo>
                  <a:pt x="10882" y="291749"/>
                </a:lnTo>
                <a:lnTo>
                  <a:pt x="6230" y="279959"/>
                </a:lnTo>
                <a:lnTo>
                  <a:pt x="2866" y="267159"/>
                </a:lnTo>
                <a:lnTo>
                  <a:pt x="792" y="253349"/>
                </a:lnTo>
                <a:lnTo>
                  <a:pt x="7" y="238529"/>
                </a:lnTo>
                <a:lnTo>
                  <a:pt x="0" y="236854"/>
                </a:lnTo>
                <a:lnTo>
                  <a:pt x="0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98346" y="1005332"/>
            <a:ext cx="264795" cy="347979"/>
          </a:xfrm>
          <a:custGeom>
            <a:avLst/>
            <a:gdLst/>
            <a:ahLst/>
            <a:cxnLst/>
            <a:rect l="l" t="t" r="r" b="b"/>
            <a:pathLst>
              <a:path w="264795" h="347979">
                <a:moveTo>
                  <a:pt x="95376" y="0"/>
                </a:moveTo>
                <a:lnTo>
                  <a:pt x="114689" y="593"/>
                </a:lnTo>
                <a:lnTo>
                  <a:pt x="132468" y="2372"/>
                </a:lnTo>
                <a:lnTo>
                  <a:pt x="148712" y="5339"/>
                </a:lnTo>
                <a:lnTo>
                  <a:pt x="163422" y="9494"/>
                </a:lnTo>
                <a:lnTo>
                  <a:pt x="176596" y="14838"/>
                </a:lnTo>
                <a:lnTo>
                  <a:pt x="188235" y="21371"/>
                </a:lnTo>
                <a:lnTo>
                  <a:pt x="198339" y="29093"/>
                </a:lnTo>
                <a:lnTo>
                  <a:pt x="206906" y="38007"/>
                </a:lnTo>
                <a:lnTo>
                  <a:pt x="213937" y="48112"/>
                </a:lnTo>
                <a:lnTo>
                  <a:pt x="219431" y="59409"/>
                </a:lnTo>
                <a:lnTo>
                  <a:pt x="223389" y="71899"/>
                </a:lnTo>
                <a:lnTo>
                  <a:pt x="225808" y="85582"/>
                </a:lnTo>
                <a:lnTo>
                  <a:pt x="226690" y="100459"/>
                </a:lnTo>
                <a:lnTo>
                  <a:pt x="226695" y="101600"/>
                </a:lnTo>
                <a:lnTo>
                  <a:pt x="225834" y="114579"/>
                </a:lnTo>
                <a:lnTo>
                  <a:pt x="223259" y="127056"/>
                </a:lnTo>
                <a:lnTo>
                  <a:pt x="218976" y="139030"/>
                </a:lnTo>
                <a:lnTo>
                  <a:pt x="212994" y="150502"/>
                </a:lnTo>
                <a:lnTo>
                  <a:pt x="208534" y="157225"/>
                </a:lnTo>
                <a:lnTo>
                  <a:pt x="200125" y="167571"/>
                </a:lnTo>
                <a:lnTo>
                  <a:pt x="190806" y="176503"/>
                </a:lnTo>
                <a:lnTo>
                  <a:pt x="180584" y="184006"/>
                </a:lnTo>
                <a:lnTo>
                  <a:pt x="169467" y="190063"/>
                </a:lnTo>
                <a:lnTo>
                  <a:pt x="162940" y="192785"/>
                </a:lnTo>
                <a:lnTo>
                  <a:pt x="264795" y="347979"/>
                </a:lnTo>
                <a:lnTo>
                  <a:pt x="194183" y="347979"/>
                </a:lnTo>
                <a:lnTo>
                  <a:pt x="102234" y="205739"/>
                </a:lnTo>
                <a:lnTo>
                  <a:pt x="91943" y="205460"/>
                </a:lnTo>
                <a:lnTo>
                  <a:pt x="79306" y="204907"/>
                </a:lnTo>
                <a:lnTo>
                  <a:pt x="64352" y="204134"/>
                </a:lnTo>
                <a:lnTo>
                  <a:pt x="63500" y="204088"/>
                </a:lnTo>
                <a:lnTo>
                  <a:pt x="63500" y="347979"/>
                </a:lnTo>
                <a:lnTo>
                  <a:pt x="0" y="347979"/>
                </a:lnTo>
                <a:lnTo>
                  <a:pt x="0" y="3428"/>
                </a:lnTo>
                <a:lnTo>
                  <a:pt x="6277" y="3269"/>
                </a:lnTo>
                <a:lnTo>
                  <a:pt x="18557" y="2774"/>
                </a:lnTo>
                <a:lnTo>
                  <a:pt x="36867" y="1919"/>
                </a:lnTo>
                <a:lnTo>
                  <a:pt x="39750" y="1777"/>
                </a:lnTo>
                <a:lnTo>
                  <a:pt x="54793" y="1024"/>
                </a:lnTo>
                <a:lnTo>
                  <a:pt x="68446" y="491"/>
                </a:lnTo>
                <a:lnTo>
                  <a:pt x="80710" y="159"/>
                </a:lnTo>
                <a:lnTo>
                  <a:pt x="91586" y="11"/>
                </a:lnTo>
                <a:lnTo>
                  <a:pt x="9537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73676" y="1002919"/>
            <a:ext cx="208534" cy="356234"/>
          </a:xfrm>
          <a:custGeom>
            <a:avLst/>
            <a:gdLst/>
            <a:ahLst/>
            <a:cxnLst/>
            <a:rect l="l" t="t" r="r" b="b"/>
            <a:pathLst>
              <a:path w="208534" h="356234">
                <a:moveTo>
                  <a:pt x="105156" y="0"/>
                </a:moveTo>
                <a:lnTo>
                  <a:pt x="121285" y="442"/>
                </a:lnTo>
                <a:lnTo>
                  <a:pt x="136176" y="1770"/>
                </a:lnTo>
                <a:lnTo>
                  <a:pt x="149822" y="3980"/>
                </a:lnTo>
                <a:lnTo>
                  <a:pt x="162217" y="7070"/>
                </a:lnTo>
                <a:lnTo>
                  <a:pt x="173355" y="11038"/>
                </a:lnTo>
                <a:lnTo>
                  <a:pt x="183228" y="15883"/>
                </a:lnTo>
                <a:lnTo>
                  <a:pt x="191832" y="21601"/>
                </a:lnTo>
                <a:lnTo>
                  <a:pt x="192786" y="22351"/>
                </a:lnTo>
                <a:lnTo>
                  <a:pt x="174244" y="75056"/>
                </a:lnTo>
                <a:lnTo>
                  <a:pt x="162741" y="67615"/>
                </a:lnTo>
                <a:lnTo>
                  <a:pt x="151020" y="61610"/>
                </a:lnTo>
                <a:lnTo>
                  <a:pt x="139076" y="57044"/>
                </a:lnTo>
                <a:lnTo>
                  <a:pt x="126904" y="53923"/>
                </a:lnTo>
                <a:lnTo>
                  <a:pt x="114501" y="52251"/>
                </a:lnTo>
                <a:lnTo>
                  <a:pt x="106299" y="51942"/>
                </a:lnTo>
                <a:lnTo>
                  <a:pt x="92066" y="53468"/>
                </a:lnTo>
                <a:lnTo>
                  <a:pt x="80397" y="57995"/>
                </a:lnTo>
                <a:lnTo>
                  <a:pt x="73533" y="63118"/>
                </a:lnTo>
                <a:lnTo>
                  <a:pt x="66000" y="73299"/>
                </a:lnTo>
                <a:lnTo>
                  <a:pt x="62272" y="85657"/>
                </a:lnTo>
                <a:lnTo>
                  <a:pt x="61849" y="92201"/>
                </a:lnTo>
                <a:lnTo>
                  <a:pt x="63153" y="100625"/>
                </a:lnTo>
                <a:lnTo>
                  <a:pt x="67068" y="109128"/>
                </a:lnTo>
                <a:lnTo>
                  <a:pt x="73595" y="117715"/>
                </a:lnTo>
                <a:lnTo>
                  <a:pt x="82737" y="126392"/>
                </a:lnTo>
                <a:lnTo>
                  <a:pt x="94495" y="135161"/>
                </a:lnTo>
                <a:lnTo>
                  <a:pt x="108872" y="144027"/>
                </a:lnTo>
                <a:lnTo>
                  <a:pt x="125871" y="152995"/>
                </a:lnTo>
                <a:lnTo>
                  <a:pt x="127508" y="153796"/>
                </a:lnTo>
                <a:lnTo>
                  <a:pt x="141533" y="161006"/>
                </a:lnTo>
                <a:lnTo>
                  <a:pt x="153767" y="167958"/>
                </a:lnTo>
                <a:lnTo>
                  <a:pt x="164204" y="174645"/>
                </a:lnTo>
                <a:lnTo>
                  <a:pt x="172834" y="181059"/>
                </a:lnTo>
                <a:lnTo>
                  <a:pt x="186156" y="194308"/>
                </a:lnTo>
                <a:lnTo>
                  <a:pt x="193629" y="204601"/>
                </a:lnTo>
                <a:lnTo>
                  <a:pt x="199663" y="215791"/>
                </a:lnTo>
                <a:lnTo>
                  <a:pt x="204604" y="229672"/>
                </a:lnTo>
                <a:lnTo>
                  <a:pt x="207200" y="242016"/>
                </a:lnTo>
                <a:lnTo>
                  <a:pt x="208429" y="255090"/>
                </a:lnTo>
                <a:lnTo>
                  <a:pt x="208534" y="260350"/>
                </a:lnTo>
                <a:lnTo>
                  <a:pt x="207626" y="273873"/>
                </a:lnTo>
                <a:lnTo>
                  <a:pt x="204897" y="286559"/>
                </a:lnTo>
                <a:lnTo>
                  <a:pt x="200341" y="298416"/>
                </a:lnTo>
                <a:lnTo>
                  <a:pt x="193951" y="309451"/>
                </a:lnTo>
                <a:lnTo>
                  <a:pt x="185719" y="319670"/>
                </a:lnTo>
                <a:lnTo>
                  <a:pt x="175513" y="329183"/>
                </a:lnTo>
                <a:lnTo>
                  <a:pt x="166046" y="336097"/>
                </a:lnTo>
                <a:lnTo>
                  <a:pt x="155731" y="341993"/>
                </a:lnTo>
                <a:lnTo>
                  <a:pt x="144565" y="346870"/>
                </a:lnTo>
                <a:lnTo>
                  <a:pt x="132546" y="350728"/>
                </a:lnTo>
                <a:lnTo>
                  <a:pt x="119674" y="353568"/>
                </a:lnTo>
                <a:lnTo>
                  <a:pt x="105945" y="355389"/>
                </a:lnTo>
                <a:lnTo>
                  <a:pt x="91358" y="356192"/>
                </a:lnTo>
                <a:lnTo>
                  <a:pt x="86995" y="356234"/>
                </a:lnTo>
                <a:lnTo>
                  <a:pt x="73653" y="355746"/>
                </a:lnTo>
                <a:lnTo>
                  <a:pt x="60684" y="354280"/>
                </a:lnTo>
                <a:lnTo>
                  <a:pt x="48087" y="351834"/>
                </a:lnTo>
                <a:lnTo>
                  <a:pt x="35858" y="348407"/>
                </a:lnTo>
                <a:lnTo>
                  <a:pt x="23996" y="343994"/>
                </a:lnTo>
                <a:lnTo>
                  <a:pt x="12499" y="338596"/>
                </a:lnTo>
                <a:lnTo>
                  <a:pt x="1365" y="332210"/>
                </a:lnTo>
                <a:lnTo>
                  <a:pt x="0" y="331342"/>
                </a:lnTo>
                <a:lnTo>
                  <a:pt x="22606" y="276605"/>
                </a:lnTo>
                <a:lnTo>
                  <a:pt x="34728" y="284404"/>
                </a:lnTo>
                <a:lnTo>
                  <a:pt x="46785" y="290781"/>
                </a:lnTo>
                <a:lnTo>
                  <a:pt x="58779" y="295734"/>
                </a:lnTo>
                <a:lnTo>
                  <a:pt x="70708" y="299257"/>
                </a:lnTo>
                <a:lnTo>
                  <a:pt x="82572" y="301349"/>
                </a:lnTo>
                <a:lnTo>
                  <a:pt x="93852" y="302005"/>
                </a:lnTo>
                <a:lnTo>
                  <a:pt x="112663" y="300598"/>
                </a:lnTo>
                <a:lnTo>
                  <a:pt x="127441" y="296375"/>
                </a:lnTo>
                <a:lnTo>
                  <a:pt x="138193" y="289338"/>
                </a:lnTo>
                <a:lnTo>
                  <a:pt x="144923" y="279485"/>
                </a:lnTo>
                <a:lnTo>
                  <a:pt x="147638" y="266818"/>
                </a:lnTo>
                <a:lnTo>
                  <a:pt x="147700" y="264286"/>
                </a:lnTo>
                <a:lnTo>
                  <a:pt x="146117" y="252030"/>
                </a:lnTo>
                <a:lnTo>
                  <a:pt x="141345" y="240163"/>
                </a:lnTo>
                <a:lnTo>
                  <a:pt x="135000" y="230758"/>
                </a:lnTo>
                <a:lnTo>
                  <a:pt x="128825" y="224190"/>
                </a:lnTo>
                <a:lnTo>
                  <a:pt x="120508" y="217298"/>
                </a:lnTo>
                <a:lnTo>
                  <a:pt x="110044" y="210095"/>
                </a:lnTo>
                <a:lnTo>
                  <a:pt x="97427" y="202593"/>
                </a:lnTo>
                <a:lnTo>
                  <a:pt x="82676" y="194817"/>
                </a:lnTo>
                <a:lnTo>
                  <a:pt x="67651" y="187054"/>
                </a:lnTo>
                <a:lnTo>
                  <a:pt x="54762" y="179863"/>
                </a:lnTo>
                <a:lnTo>
                  <a:pt x="44010" y="173250"/>
                </a:lnTo>
                <a:lnTo>
                  <a:pt x="35396" y="167222"/>
                </a:lnTo>
                <a:lnTo>
                  <a:pt x="29337" y="162178"/>
                </a:lnTo>
                <a:lnTo>
                  <a:pt x="20616" y="152869"/>
                </a:lnTo>
                <a:lnTo>
                  <a:pt x="13439" y="142400"/>
                </a:lnTo>
                <a:lnTo>
                  <a:pt x="8127" y="131698"/>
                </a:lnTo>
                <a:lnTo>
                  <a:pt x="4148" y="120002"/>
                </a:lnTo>
                <a:lnTo>
                  <a:pt x="1705" y="107578"/>
                </a:lnTo>
                <a:lnTo>
                  <a:pt x="773" y="94401"/>
                </a:lnTo>
                <a:lnTo>
                  <a:pt x="762" y="92709"/>
                </a:lnTo>
                <a:lnTo>
                  <a:pt x="1662" y="79105"/>
                </a:lnTo>
                <a:lnTo>
                  <a:pt x="4362" y="66343"/>
                </a:lnTo>
                <a:lnTo>
                  <a:pt x="8858" y="54424"/>
                </a:lnTo>
                <a:lnTo>
                  <a:pt x="15143" y="43348"/>
                </a:lnTo>
                <a:lnTo>
                  <a:pt x="23216" y="33116"/>
                </a:lnTo>
                <a:lnTo>
                  <a:pt x="29972" y="26415"/>
                </a:lnTo>
                <a:lnTo>
                  <a:pt x="39739" y="18652"/>
                </a:lnTo>
                <a:lnTo>
                  <a:pt x="50342" y="12241"/>
                </a:lnTo>
                <a:lnTo>
                  <a:pt x="61783" y="7178"/>
                </a:lnTo>
                <a:lnTo>
                  <a:pt x="74065" y="3461"/>
                </a:lnTo>
                <a:lnTo>
                  <a:pt x="87192" y="1086"/>
                </a:lnTo>
                <a:lnTo>
                  <a:pt x="101167" y="50"/>
                </a:lnTo>
                <a:lnTo>
                  <a:pt x="10515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63036" y="1002919"/>
            <a:ext cx="261747" cy="356234"/>
          </a:xfrm>
          <a:custGeom>
            <a:avLst/>
            <a:gdLst/>
            <a:ahLst/>
            <a:cxnLst/>
            <a:rect l="l" t="t" r="r" b="b"/>
            <a:pathLst>
              <a:path w="261747" h="356234">
                <a:moveTo>
                  <a:pt x="157861" y="0"/>
                </a:moveTo>
                <a:lnTo>
                  <a:pt x="172843" y="410"/>
                </a:lnTo>
                <a:lnTo>
                  <a:pt x="187020" y="1642"/>
                </a:lnTo>
                <a:lnTo>
                  <a:pt x="200394" y="3693"/>
                </a:lnTo>
                <a:lnTo>
                  <a:pt x="212968" y="6561"/>
                </a:lnTo>
                <a:lnTo>
                  <a:pt x="224747" y="10245"/>
                </a:lnTo>
                <a:lnTo>
                  <a:pt x="235732" y="14743"/>
                </a:lnTo>
                <a:lnTo>
                  <a:pt x="245928" y="20053"/>
                </a:lnTo>
                <a:lnTo>
                  <a:pt x="252602" y="24256"/>
                </a:lnTo>
                <a:lnTo>
                  <a:pt x="227456" y="74802"/>
                </a:lnTo>
                <a:lnTo>
                  <a:pt x="219045" y="67985"/>
                </a:lnTo>
                <a:lnTo>
                  <a:pt x="208957" y="62540"/>
                </a:lnTo>
                <a:lnTo>
                  <a:pt x="197191" y="58472"/>
                </a:lnTo>
                <a:lnTo>
                  <a:pt x="183748" y="55786"/>
                </a:lnTo>
                <a:lnTo>
                  <a:pt x="168628" y="54487"/>
                </a:lnTo>
                <a:lnTo>
                  <a:pt x="161543" y="54355"/>
                </a:lnTo>
                <a:lnTo>
                  <a:pt x="148134" y="55286"/>
                </a:lnTo>
                <a:lnTo>
                  <a:pt x="135528" y="58076"/>
                </a:lnTo>
                <a:lnTo>
                  <a:pt x="123726" y="62722"/>
                </a:lnTo>
                <a:lnTo>
                  <a:pt x="112728" y="69222"/>
                </a:lnTo>
                <a:lnTo>
                  <a:pt x="102534" y="77571"/>
                </a:lnTo>
                <a:lnTo>
                  <a:pt x="93144" y="87766"/>
                </a:lnTo>
                <a:lnTo>
                  <a:pt x="84195" y="100394"/>
                </a:lnTo>
                <a:lnTo>
                  <a:pt x="78317" y="111030"/>
                </a:lnTo>
                <a:lnTo>
                  <a:pt x="73421" y="122335"/>
                </a:lnTo>
                <a:lnTo>
                  <a:pt x="69505" y="134312"/>
                </a:lnTo>
                <a:lnTo>
                  <a:pt x="66569" y="146967"/>
                </a:lnTo>
                <a:lnTo>
                  <a:pt x="64610" y="160301"/>
                </a:lnTo>
                <a:lnTo>
                  <a:pt x="63626" y="174318"/>
                </a:lnTo>
                <a:lnTo>
                  <a:pt x="63500" y="181736"/>
                </a:lnTo>
                <a:lnTo>
                  <a:pt x="63992" y="196695"/>
                </a:lnTo>
                <a:lnTo>
                  <a:pt x="65471" y="210757"/>
                </a:lnTo>
                <a:lnTo>
                  <a:pt x="67936" y="223926"/>
                </a:lnTo>
                <a:lnTo>
                  <a:pt x="71386" y="236204"/>
                </a:lnTo>
                <a:lnTo>
                  <a:pt x="75822" y="247592"/>
                </a:lnTo>
                <a:lnTo>
                  <a:pt x="81244" y="258093"/>
                </a:lnTo>
                <a:lnTo>
                  <a:pt x="87652" y="267709"/>
                </a:lnTo>
                <a:lnTo>
                  <a:pt x="98107" y="279489"/>
                </a:lnTo>
                <a:lnTo>
                  <a:pt x="108155" y="287664"/>
                </a:lnTo>
                <a:lnTo>
                  <a:pt x="119168" y="294010"/>
                </a:lnTo>
                <a:lnTo>
                  <a:pt x="131143" y="298519"/>
                </a:lnTo>
                <a:lnTo>
                  <a:pt x="144074" y="301186"/>
                </a:lnTo>
                <a:lnTo>
                  <a:pt x="157099" y="302005"/>
                </a:lnTo>
                <a:lnTo>
                  <a:pt x="171346" y="301201"/>
                </a:lnTo>
                <a:lnTo>
                  <a:pt x="184631" y="298790"/>
                </a:lnTo>
                <a:lnTo>
                  <a:pt x="196952" y="294779"/>
                </a:lnTo>
                <a:lnTo>
                  <a:pt x="208310" y="289172"/>
                </a:lnTo>
                <a:lnTo>
                  <a:pt x="218704" y="281975"/>
                </a:lnTo>
                <a:lnTo>
                  <a:pt x="228135" y="273193"/>
                </a:lnTo>
                <a:lnTo>
                  <a:pt x="233299" y="267207"/>
                </a:lnTo>
                <a:lnTo>
                  <a:pt x="261747" y="316483"/>
                </a:lnTo>
                <a:lnTo>
                  <a:pt x="243815" y="331934"/>
                </a:lnTo>
                <a:lnTo>
                  <a:pt x="233604" y="338238"/>
                </a:lnTo>
                <a:lnTo>
                  <a:pt x="222564" y="343595"/>
                </a:lnTo>
                <a:lnTo>
                  <a:pt x="210696" y="348007"/>
                </a:lnTo>
                <a:lnTo>
                  <a:pt x="198001" y="351474"/>
                </a:lnTo>
                <a:lnTo>
                  <a:pt x="184480" y="353998"/>
                </a:lnTo>
                <a:lnTo>
                  <a:pt x="170134" y="355579"/>
                </a:lnTo>
                <a:lnTo>
                  <a:pt x="154965" y="356219"/>
                </a:lnTo>
                <a:lnTo>
                  <a:pt x="152146" y="356234"/>
                </a:lnTo>
                <a:lnTo>
                  <a:pt x="137439" y="355720"/>
                </a:lnTo>
                <a:lnTo>
                  <a:pt x="123437" y="354177"/>
                </a:lnTo>
                <a:lnTo>
                  <a:pt x="110137" y="351603"/>
                </a:lnTo>
                <a:lnTo>
                  <a:pt x="97538" y="347996"/>
                </a:lnTo>
                <a:lnTo>
                  <a:pt x="85641" y="343354"/>
                </a:lnTo>
                <a:lnTo>
                  <a:pt x="74444" y="337677"/>
                </a:lnTo>
                <a:lnTo>
                  <a:pt x="63945" y="330961"/>
                </a:lnTo>
                <a:lnTo>
                  <a:pt x="54146" y="323206"/>
                </a:lnTo>
                <a:lnTo>
                  <a:pt x="45043" y="314410"/>
                </a:lnTo>
                <a:lnTo>
                  <a:pt x="32861" y="299546"/>
                </a:lnTo>
                <a:lnTo>
                  <a:pt x="20679" y="279338"/>
                </a:lnTo>
                <a:lnTo>
                  <a:pt x="15642" y="268322"/>
                </a:lnTo>
                <a:lnTo>
                  <a:pt x="11306" y="256697"/>
                </a:lnTo>
                <a:lnTo>
                  <a:pt x="7673" y="244464"/>
                </a:lnTo>
                <a:lnTo>
                  <a:pt x="4741" y="231622"/>
                </a:lnTo>
                <a:lnTo>
                  <a:pt x="2512" y="218172"/>
                </a:lnTo>
                <a:lnTo>
                  <a:pt x="985" y="204113"/>
                </a:lnTo>
                <a:lnTo>
                  <a:pt x="160" y="189446"/>
                </a:lnTo>
                <a:lnTo>
                  <a:pt x="0" y="179196"/>
                </a:lnTo>
                <a:lnTo>
                  <a:pt x="389" y="165067"/>
                </a:lnTo>
                <a:lnTo>
                  <a:pt x="1560" y="151376"/>
                </a:lnTo>
                <a:lnTo>
                  <a:pt x="3510" y="138124"/>
                </a:lnTo>
                <a:lnTo>
                  <a:pt x="6243" y="125312"/>
                </a:lnTo>
                <a:lnTo>
                  <a:pt x="9757" y="112943"/>
                </a:lnTo>
                <a:lnTo>
                  <a:pt x="14055" y="101016"/>
                </a:lnTo>
                <a:lnTo>
                  <a:pt x="19135" y="89535"/>
                </a:lnTo>
                <a:lnTo>
                  <a:pt x="25000" y="78498"/>
                </a:lnTo>
                <a:lnTo>
                  <a:pt x="31649" y="67909"/>
                </a:lnTo>
                <a:lnTo>
                  <a:pt x="39084" y="57768"/>
                </a:lnTo>
                <a:lnTo>
                  <a:pt x="53625" y="41487"/>
                </a:lnTo>
                <a:lnTo>
                  <a:pt x="63441" y="32608"/>
                </a:lnTo>
                <a:lnTo>
                  <a:pt x="73771" y="24796"/>
                </a:lnTo>
                <a:lnTo>
                  <a:pt x="84616" y="18053"/>
                </a:lnTo>
                <a:lnTo>
                  <a:pt x="95975" y="12377"/>
                </a:lnTo>
                <a:lnTo>
                  <a:pt x="107848" y="7769"/>
                </a:lnTo>
                <a:lnTo>
                  <a:pt x="120235" y="4230"/>
                </a:lnTo>
                <a:lnTo>
                  <a:pt x="133137" y="1758"/>
                </a:lnTo>
                <a:lnTo>
                  <a:pt x="146552" y="354"/>
                </a:lnTo>
                <a:lnTo>
                  <a:pt x="157861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09012" y="1002919"/>
            <a:ext cx="261746" cy="356234"/>
          </a:xfrm>
          <a:custGeom>
            <a:avLst/>
            <a:gdLst/>
            <a:ahLst/>
            <a:cxnLst/>
            <a:rect l="l" t="t" r="r" b="b"/>
            <a:pathLst>
              <a:path w="261746" h="356234">
                <a:moveTo>
                  <a:pt x="157861" y="0"/>
                </a:moveTo>
                <a:lnTo>
                  <a:pt x="172843" y="410"/>
                </a:lnTo>
                <a:lnTo>
                  <a:pt x="187020" y="1642"/>
                </a:lnTo>
                <a:lnTo>
                  <a:pt x="200394" y="3693"/>
                </a:lnTo>
                <a:lnTo>
                  <a:pt x="212968" y="6561"/>
                </a:lnTo>
                <a:lnTo>
                  <a:pt x="224747" y="10245"/>
                </a:lnTo>
                <a:lnTo>
                  <a:pt x="235732" y="14743"/>
                </a:lnTo>
                <a:lnTo>
                  <a:pt x="245928" y="20053"/>
                </a:lnTo>
                <a:lnTo>
                  <a:pt x="252602" y="24256"/>
                </a:lnTo>
                <a:lnTo>
                  <a:pt x="227456" y="74802"/>
                </a:lnTo>
                <a:lnTo>
                  <a:pt x="219045" y="67985"/>
                </a:lnTo>
                <a:lnTo>
                  <a:pt x="208957" y="62540"/>
                </a:lnTo>
                <a:lnTo>
                  <a:pt x="197191" y="58472"/>
                </a:lnTo>
                <a:lnTo>
                  <a:pt x="183748" y="55786"/>
                </a:lnTo>
                <a:lnTo>
                  <a:pt x="168628" y="54487"/>
                </a:lnTo>
                <a:lnTo>
                  <a:pt x="161544" y="54355"/>
                </a:lnTo>
                <a:lnTo>
                  <a:pt x="148134" y="55286"/>
                </a:lnTo>
                <a:lnTo>
                  <a:pt x="135528" y="58076"/>
                </a:lnTo>
                <a:lnTo>
                  <a:pt x="123726" y="62722"/>
                </a:lnTo>
                <a:lnTo>
                  <a:pt x="112728" y="69222"/>
                </a:lnTo>
                <a:lnTo>
                  <a:pt x="102534" y="77571"/>
                </a:lnTo>
                <a:lnTo>
                  <a:pt x="93144" y="87766"/>
                </a:lnTo>
                <a:lnTo>
                  <a:pt x="84195" y="100394"/>
                </a:lnTo>
                <a:lnTo>
                  <a:pt x="78317" y="111030"/>
                </a:lnTo>
                <a:lnTo>
                  <a:pt x="73421" y="122335"/>
                </a:lnTo>
                <a:lnTo>
                  <a:pt x="69505" y="134312"/>
                </a:lnTo>
                <a:lnTo>
                  <a:pt x="66569" y="146967"/>
                </a:lnTo>
                <a:lnTo>
                  <a:pt x="64610" y="160301"/>
                </a:lnTo>
                <a:lnTo>
                  <a:pt x="63626" y="174318"/>
                </a:lnTo>
                <a:lnTo>
                  <a:pt x="63500" y="181736"/>
                </a:lnTo>
                <a:lnTo>
                  <a:pt x="63992" y="196695"/>
                </a:lnTo>
                <a:lnTo>
                  <a:pt x="65471" y="210757"/>
                </a:lnTo>
                <a:lnTo>
                  <a:pt x="67936" y="223926"/>
                </a:lnTo>
                <a:lnTo>
                  <a:pt x="71386" y="236204"/>
                </a:lnTo>
                <a:lnTo>
                  <a:pt x="75822" y="247592"/>
                </a:lnTo>
                <a:lnTo>
                  <a:pt x="81244" y="258093"/>
                </a:lnTo>
                <a:lnTo>
                  <a:pt x="87652" y="267709"/>
                </a:lnTo>
                <a:lnTo>
                  <a:pt x="98107" y="279489"/>
                </a:lnTo>
                <a:lnTo>
                  <a:pt x="108155" y="287664"/>
                </a:lnTo>
                <a:lnTo>
                  <a:pt x="119168" y="294010"/>
                </a:lnTo>
                <a:lnTo>
                  <a:pt x="131143" y="298519"/>
                </a:lnTo>
                <a:lnTo>
                  <a:pt x="144074" y="301186"/>
                </a:lnTo>
                <a:lnTo>
                  <a:pt x="157099" y="302005"/>
                </a:lnTo>
                <a:lnTo>
                  <a:pt x="171346" y="301201"/>
                </a:lnTo>
                <a:lnTo>
                  <a:pt x="184631" y="298790"/>
                </a:lnTo>
                <a:lnTo>
                  <a:pt x="196952" y="294779"/>
                </a:lnTo>
                <a:lnTo>
                  <a:pt x="208310" y="289172"/>
                </a:lnTo>
                <a:lnTo>
                  <a:pt x="218704" y="281975"/>
                </a:lnTo>
                <a:lnTo>
                  <a:pt x="228135" y="273193"/>
                </a:lnTo>
                <a:lnTo>
                  <a:pt x="233299" y="267207"/>
                </a:lnTo>
                <a:lnTo>
                  <a:pt x="261746" y="316483"/>
                </a:lnTo>
                <a:lnTo>
                  <a:pt x="243815" y="331934"/>
                </a:lnTo>
                <a:lnTo>
                  <a:pt x="233604" y="338238"/>
                </a:lnTo>
                <a:lnTo>
                  <a:pt x="222564" y="343595"/>
                </a:lnTo>
                <a:lnTo>
                  <a:pt x="210696" y="348007"/>
                </a:lnTo>
                <a:lnTo>
                  <a:pt x="198001" y="351474"/>
                </a:lnTo>
                <a:lnTo>
                  <a:pt x="184480" y="353998"/>
                </a:lnTo>
                <a:lnTo>
                  <a:pt x="170134" y="355579"/>
                </a:lnTo>
                <a:lnTo>
                  <a:pt x="154965" y="356219"/>
                </a:lnTo>
                <a:lnTo>
                  <a:pt x="152145" y="356234"/>
                </a:lnTo>
                <a:lnTo>
                  <a:pt x="137439" y="355720"/>
                </a:lnTo>
                <a:lnTo>
                  <a:pt x="123437" y="354177"/>
                </a:lnTo>
                <a:lnTo>
                  <a:pt x="110137" y="351603"/>
                </a:lnTo>
                <a:lnTo>
                  <a:pt x="97538" y="347996"/>
                </a:lnTo>
                <a:lnTo>
                  <a:pt x="85641" y="343354"/>
                </a:lnTo>
                <a:lnTo>
                  <a:pt x="74444" y="337677"/>
                </a:lnTo>
                <a:lnTo>
                  <a:pt x="63945" y="330961"/>
                </a:lnTo>
                <a:lnTo>
                  <a:pt x="54146" y="323206"/>
                </a:lnTo>
                <a:lnTo>
                  <a:pt x="45043" y="314410"/>
                </a:lnTo>
                <a:lnTo>
                  <a:pt x="32861" y="299546"/>
                </a:lnTo>
                <a:lnTo>
                  <a:pt x="20679" y="279338"/>
                </a:lnTo>
                <a:lnTo>
                  <a:pt x="15642" y="268322"/>
                </a:lnTo>
                <a:lnTo>
                  <a:pt x="11306" y="256697"/>
                </a:lnTo>
                <a:lnTo>
                  <a:pt x="7673" y="244464"/>
                </a:lnTo>
                <a:lnTo>
                  <a:pt x="4741" y="231622"/>
                </a:lnTo>
                <a:lnTo>
                  <a:pt x="2512" y="218172"/>
                </a:lnTo>
                <a:lnTo>
                  <a:pt x="985" y="204113"/>
                </a:lnTo>
                <a:lnTo>
                  <a:pt x="160" y="189446"/>
                </a:lnTo>
                <a:lnTo>
                  <a:pt x="0" y="179196"/>
                </a:lnTo>
                <a:lnTo>
                  <a:pt x="389" y="165067"/>
                </a:lnTo>
                <a:lnTo>
                  <a:pt x="1560" y="151376"/>
                </a:lnTo>
                <a:lnTo>
                  <a:pt x="3510" y="138124"/>
                </a:lnTo>
                <a:lnTo>
                  <a:pt x="6243" y="125312"/>
                </a:lnTo>
                <a:lnTo>
                  <a:pt x="9757" y="112943"/>
                </a:lnTo>
                <a:lnTo>
                  <a:pt x="14055" y="101016"/>
                </a:lnTo>
                <a:lnTo>
                  <a:pt x="19135" y="89535"/>
                </a:lnTo>
                <a:lnTo>
                  <a:pt x="25000" y="78498"/>
                </a:lnTo>
                <a:lnTo>
                  <a:pt x="31649" y="67909"/>
                </a:lnTo>
                <a:lnTo>
                  <a:pt x="39084" y="57768"/>
                </a:lnTo>
                <a:lnTo>
                  <a:pt x="53625" y="41487"/>
                </a:lnTo>
                <a:lnTo>
                  <a:pt x="63441" y="32608"/>
                </a:lnTo>
                <a:lnTo>
                  <a:pt x="73771" y="24796"/>
                </a:lnTo>
                <a:lnTo>
                  <a:pt x="84616" y="18053"/>
                </a:lnTo>
                <a:lnTo>
                  <a:pt x="95975" y="12377"/>
                </a:lnTo>
                <a:lnTo>
                  <a:pt x="107848" y="7769"/>
                </a:lnTo>
                <a:lnTo>
                  <a:pt x="120235" y="4230"/>
                </a:lnTo>
                <a:lnTo>
                  <a:pt x="133137" y="1758"/>
                </a:lnTo>
                <a:lnTo>
                  <a:pt x="146552" y="354"/>
                </a:lnTo>
                <a:lnTo>
                  <a:pt x="157861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15820" y="1002919"/>
            <a:ext cx="208534" cy="356234"/>
          </a:xfrm>
          <a:custGeom>
            <a:avLst/>
            <a:gdLst/>
            <a:ahLst/>
            <a:cxnLst/>
            <a:rect l="l" t="t" r="r" b="b"/>
            <a:pathLst>
              <a:path w="208534" h="356234">
                <a:moveTo>
                  <a:pt x="105156" y="0"/>
                </a:moveTo>
                <a:lnTo>
                  <a:pt x="121285" y="442"/>
                </a:lnTo>
                <a:lnTo>
                  <a:pt x="136176" y="1770"/>
                </a:lnTo>
                <a:lnTo>
                  <a:pt x="149822" y="3980"/>
                </a:lnTo>
                <a:lnTo>
                  <a:pt x="162217" y="7070"/>
                </a:lnTo>
                <a:lnTo>
                  <a:pt x="173355" y="11038"/>
                </a:lnTo>
                <a:lnTo>
                  <a:pt x="183228" y="15883"/>
                </a:lnTo>
                <a:lnTo>
                  <a:pt x="191832" y="21601"/>
                </a:lnTo>
                <a:lnTo>
                  <a:pt x="192786" y="22351"/>
                </a:lnTo>
                <a:lnTo>
                  <a:pt x="174244" y="75056"/>
                </a:lnTo>
                <a:lnTo>
                  <a:pt x="162741" y="67615"/>
                </a:lnTo>
                <a:lnTo>
                  <a:pt x="151020" y="61610"/>
                </a:lnTo>
                <a:lnTo>
                  <a:pt x="139076" y="57044"/>
                </a:lnTo>
                <a:lnTo>
                  <a:pt x="126904" y="53923"/>
                </a:lnTo>
                <a:lnTo>
                  <a:pt x="114501" y="52251"/>
                </a:lnTo>
                <a:lnTo>
                  <a:pt x="106299" y="51942"/>
                </a:lnTo>
                <a:lnTo>
                  <a:pt x="92066" y="53468"/>
                </a:lnTo>
                <a:lnTo>
                  <a:pt x="80397" y="57995"/>
                </a:lnTo>
                <a:lnTo>
                  <a:pt x="73532" y="63118"/>
                </a:lnTo>
                <a:lnTo>
                  <a:pt x="66000" y="73299"/>
                </a:lnTo>
                <a:lnTo>
                  <a:pt x="62272" y="85657"/>
                </a:lnTo>
                <a:lnTo>
                  <a:pt x="61849" y="92201"/>
                </a:lnTo>
                <a:lnTo>
                  <a:pt x="63153" y="100625"/>
                </a:lnTo>
                <a:lnTo>
                  <a:pt x="67068" y="109128"/>
                </a:lnTo>
                <a:lnTo>
                  <a:pt x="73595" y="117715"/>
                </a:lnTo>
                <a:lnTo>
                  <a:pt x="82737" y="126392"/>
                </a:lnTo>
                <a:lnTo>
                  <a:pt x="94495" y="135161"/>
                </a:lnTo>
                <a:lnTo>
                  <a:pt x="108872" y="144027"/>
                </a:lnTo>
                <a:lnTo>
                  <a:pt x="125871" y="152995"/>
                </a:lnTo>
                <a:lnTo>
                  <a:pt x="127507" y="153796"/>
                </a:lnTo>
                <a:lnTo>
                  <a:pt x="141533" y="161006"/>
                </a:lnTo>
                <a:lnTo>
                  <a:pt x="153767" y="167958"/>
                </a:lnTo>
                <a:lnTo>
                  <a:pt x="164204" y="174645"/>
                </a:lnTo>
                <a:lnTo>
                  <a:pt x="172834" y="181059"/>
                </a:lnTo>
                <a:lnTo>
                  <a:pt x="186156" y="194308"/>
                </a:lnTo>
                <a:lnTo>
                  <a:pt x="193629" y="204601"/>
                </a:lnTo>
                <a:lnTo>
                  <a:pt x="199663" y="215791"/>
                </a:lnTo>
                <a:lnTo>
                  <a:pt x="204604" y="229672"/>
                </a:lnTo>
                <a:lnTo>
                  <a:pt x="207200" y="242016"/>
                </a:lnTo>
                <a:lnTo>
                  <a:pt x="208429" y="255090"/>
                </a:lnTo>
                <a:lnTo>
                  <a:pt x="208534" y="260350"/>
                </a:lnTo>
                <a:lnTo>
                  <a:pt x="207626" y="273873"/>
                </a:lnTo>
                <a:lnTo>
                  <a:pt x="204897" y="286559"/>
                </a:lnTo>
                <a:lnTo>
                  <a:pt x="200341" y="298416"/>
                </a:lnTo>
                <a:lnTo>
                  <a:pt x="193951" y="309451"/>
                </a:lnTo>
                <a:lnTo>
                  <a:pt x="185719" y="319670"/>
                </a:lnTo>
                <a:lnTo>
                  <a:pt x="175513" y="329183"/>
                </a:lnTo>
                <a:lnTo>
                  <a:pt x="166046" y="336097"/>
                </a:lnTo>
                <a:lnTo>
                  <a:pt x="155731" y="341993"/>
                </a:lnTo>
                <a:lnTo>
                  <a:pt x="144565" y="346870"/>
                </a:lnTo>
                <a:lnTo>
                  <a:pt x="132546" y="350728"/>
                </a:lnTo>
                <a:lnTo>
                  <a:pt x="119674" y="353568"/>
                </a:lnTo>
                <a:lnTo>
                  <a:pt x="105945" y="355389"/>
                </a:lnTo>
                <a:lnTo>
                  <a:pt x="91358" y="356192"/>
                </a:lnTo>
                <a:lnTo>
                  <a:pt x="86994" y="356234"/>
                </a:lnTo>
                <a:lnTo>
                  <a:pt x="73653" y="355746"/>
                </a:lnTo>
                <a:lnTo>
                  <a:pt x="60684" y="354280"/>
                </a:lnTo>
                <a:lnTo>
                  <a:pt x="48087" y="351834"/>
                </a:lnTo>
                <a:lnTo>
                  <a:pt x="35858" y="348407"/>
                </a:lnTo>
                <a:lnTo>
                  <a:pt x="23996" y="343994"/>
                </a:lnTo>
                <a:lnTo>
                  <a:pt x="12499" y="338596"/>
                </a:lnTo>
                <a:lnTo>
                  <a:pt x="1365" y="332210"/>
                </a:lnTo>
                <a:lnTo>
                  <a:pt x="0" y="331342"/>
                </a:lnTo>
                <a:lnTo>
                  <a:pt x="22606" y="276605"/>
                </a:lnTo>
                <a:lnTo>
                  <a:pt x="34728" y="284404"/>
                </a:lnTo>
                <a:lnTo>
                  <a:pt x="46785" y="290781"/>
                </a:lnTo>
                <a:lnTo>
                  <a:pt x="58779" y="295734"/>
                </a:lnTo>
                <a:lnTo>
                  <a:pt x="70708" y="299257"/>
                </a:lnTo>
                <a:lnTo>
                  <a:pt x="82572" y="301349"/>
                </a:lnTo>
                <a:lnTo>
                  <a:pt x="93853" y="302005"/>
                </a:lnTo>
                <a:lnTo>
                  <a:pt x="112663" y="300598"/>
                </a:lnTo>
                <a:lnTo>
                  <a:pt x="127441" y="296375"/>
                </a:lnTo>
                <a:lnTo>
                  <a:pt x="138193" y="289338"/>
                </a:lnTo>
                <a:lnTo>
                  <a:pt x="144923" y="279485"/>
                </a:lnTo>
                <a:lnTo>
                  <a:pt x="147638" y="266818"/>
                </a:lnTo>
                <a:lnTo>
                  <a:pt x="147700" y="264286"/>
                </a:lnTo>
                <a:lnTo>
                  <a:pt x="146117" y="252030"/>
                </a:lnTo>
                <a:lnTo>
                  <a:pt x="141345" y="240163"/>
                </a:lnTo>
                <a:lnTo>
                  <a:pt x="135000" y="230758"/>
                </a:lnTo>
                <a:lnTo>
                  <a:pt x="128825" y="224190"/>
                </a:lnTo>
                <a:lnTo>
                  <a:pt x="120508" y="217298"/>
                </a:lnTo>
                <a:lnTo>
                  <a:pt x="110044" y="210095"/>
                </a:lnTo>
                <a:lnTo>
                  <a:pt x="97427" y="202593"/>
                </a:lnTo>
                <a:lnTo>
                  <a:pt x="82677" y="194817"/>
                </a:lnTo>
                <a:lnTo>
                  <a:pt x="67651" y="187054"/>
                </a:lnTo>
                <a:lnTo>
                  <a:pt x="54762" y="179863"/>
                </a:lnTo>
                <a:lnTo>
                  <a:pt x="44010" y="173250"/>
                </a:lnTo>
                <a:lnTo>
                  <a:pt x="35396" y="167222"/>
                </a:lnTo>
                <a:lnTo>
                  <a:pt x="29337" y="162178"/>
                </a:lnTo>
                <a:lnTo>
                  <a:pt x="20616" y="152869"/>
                </a:lnTo>
                <a:lnTo>
                  <a:pt x="13439" y="142400"/>
                </a:lnTo>
                <a:lnTo>
                  <a:pt x="8128" y="131698"/>
                </a:lnTo>
                <a:lnTo>
                  <a:pt x="4148" y="120002"/>
                </a:lnTo>
                <a:lnTo>
                  <a:pt x="1705" y="107578"/>
                </a:lnTo>
                <a:lnTo>
                  <a:pt x="773" y="94401"/>
                </a:lnTo>
                <a:lnTo>
                  <a:pt x="762" y="92709"/>
                </a:lnTo>
                <a:lnTo>
                  <a:pt x="1662" y="79105"/>
                </a:lnTo>
                <a:lnTo>
                  <a:pt x="4362" y="66343"/>
                </a:lnTo>
                <a:lnTo>
                  <a:pt x="8858" y="54424"/>
                </a:lnTo>
                <a:lnTo>
                  <a:pt x="15143" y="43348"/>
                </a:lnTo>
                <a:lnTo>
                  <a:pt x="23216" y="33116"/>
                </a:lnTo>
                <a:lnTo>
                  <a:pt x="29972" y="26415"/>
                </a:lnTo>
                <a:lnTo>
                  <a:pt x="39739" y="18652"/>
                </a:lnTo>
                <a:lnTo>
                  <a:pt x="50342" y="12241"/>
                </a:lnTo>
                <a:lnTo>
                  <a:pt x="61783" y="7178"/>
                </a:lnTo>
                <a:lnTo>
                  <a:pt x="74065" y="3461"/>
                </a:lnTo>
                <a:lnTo>
                  <a:pt x="87192" y="1086"/>
                </a:lnTo>
                <a:lnTo>
                  <a:pt x="101167" y="50"/>
                </a:lnTo>
                <a:lnTo>
                  <a:pt x="105156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35348" y="1002664"/>
            <a:ext cx="300989" cy="356488"/>
          </a:xfrm>
          <a:custGeom>
            <a:avLst/>
            <a:gdLst/>
            <a:ahLst/>
            <a:cxnLst/>
            <a:rect l="l" t="t" r="r" b="b"/>
            <a:pathLst>
              <a:path w="300989" h="356488">
                <a:moveTo>
                  <a:pt x="148209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89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8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10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9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04668" y="1002664"/>
            <a:ext cx="300989" cy="356488"/>
          </a:xfrm>
          <a:custGeom>
            <a:avLst/>
            <a:gdLst/>
            <a:ahLst/>
            <a:cxnLst/>
            <a:rect l="l" t="t" r="r" b="b"/>
            <a:pathLst>
              <a:path w="300989" h="356488">
                <a:moveTo>
                  <a:pt x="148208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89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9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09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77492" y="1002664"/>
            <a:ext cx="300989" cy="356488"/>
          </a:xfrm>
          <a:custGeom>
            <a:avLst/>
            <a:gdLst/>
            <a:ahLst/>
            <a:cxnLst/>
            <a:rect l="l" t="t" r="r" b="b"/>
            <a:pathLst>
              <a:path w="300989" h="356488">
                <a:moveTo>
                  <a:pt x="148208" y="0"/>
                </a:moveTo>
                <a:lnTo>
                  <a:pt x="163232" y="495"/>
                </a:lnTo>
                <a:lnTo>
                  <a:pt x="177502" y="1980"/>
                </a:lnTo>
                <a:lnTo>
                  <a:pt x="191019" y="4456"/>
                </a:lnTo>
                <a:lnTo>
                  <a:pt x="203784" y="7922"/>
                </a:lnTo>
                <a:lnTo>
                  <a:pt x="215795" y="12379"/>
                </a:lnTo>
                <a:lnTo>
                  <a:pt x="227053" y="17826"/>
                </a:lnTo>
                <a:lnTo>
                  <a:pt x="237558" y="24263"/>
                </a:lnTo>
                <a:lnTo>
                  <a:pt x="247311" y="31691"/>
                </a:lnTo>
                <a:lnTo>
                  <a:pt x="256310" y="40109"/>
                </a:lnTo>
                <a:lnTo>
                  <a:pt x="268771" y="55089"/>
                </a:lnTo>
                <a:lnTo>
                  <a:pt x="280744" y="75038"/>
                </a:lnTo>
                <a:lnTo>
                  <a:pt x="285692" y="85998"/>
                </a:lnTo>
                <a:lnTo>
                  <a:pt x="289948" y="97615"/>
                </a:lnTo>
                <a:lnTo>
                  <a:pt x="293512" y="109886"/>
                </a:lnTo>
                <a:lnTo>
                  <a:pt x="296383" y="122813"/>
                </a:lnTo>
                <a:lnTo>
                  <a:pt x="298562" y="136394"/>
                </a:lnTo>
                <a:lnTo>
                  <a:pt x="300049" y="150628"/>
                </a:lnTo>
                <a:lnTo>
                  <a:pt x="300844" y="165515"/>
                </a:lnTo>
                <a:lnTo>
                  <a:pt x="300989" y="175513"/>
                </a:lnTo>
                <a:lnTo>
                  <a:pt x="300643" y="190510"/>
                </a:lnTo>
                <a:lnTo>
                  <a:pt x="299602" y="204924"/>
                </a:lnTo>
                <a:lnTo>
                  <a:pt x="297869" y="218754"/>
                </a:lnTo>
                <a:lnTo>
                  <a:pt x="295444" y="232004"/>
                </a:lnTo>
                <a:lnTo>
                  <a:pt x="292328" y="244674"/>
                </a:lnTo>
                <a:lnTo>
                  <a:pt x="288520" y="256765"/>
                </a:lnTo>
                <a:lnTo>
                  <a:pt x="284022" y="268278"/>
                </a:lnTo>
                <a:lnTo>
                  <a:pt x="278834" y="279215"/>
                </a:lnTo>
                <a:lnTo>
                  <a:pt x="272957" y="289577"/>
                </a:lnTo>
                <a:lnTo>
                  <a:pt x="259969" y="307594"/>
                </a:lnTo>
                <a:lnTo>
                  <a:pt x="251382" y="316942"/>
                </a:lnTo>
                <a:lnTo>
                  <a:pt x="242095" y="325298"/>
                </a:lnTo>
                <a:lnTo>
                  <a:pt x="232108" y="332661"/>
                </a:lnTo>
                <a:lnTo>
                  <a:pt x="221423" y="339033"/>
                </a:lnTo>
                <a:lnTo>
                  <a:pt x="210039" y="344414"/>
                </a:lnTo>
                <a:lnTo>
                  <a:pt x="197959" y="348806"/>
                </a:lnTo>
                <a:lnTo>
                  <a:pt x="185182" y="352208"/>
                </a:lnTo>
                <a:lnTo>
                  <a:pt x="171709" y="354622"/>
                </a:lnTo>
                <a:lnTo>
                  <a:pt x="157542" y="356048"/>
                </a:lnTo>
                <a:lnTo>
                  <a:pt x="143509" y="356488"/>
                </a:lnTo>
                <a:lnTo>
                  <a:pt x="128789" y="355917"/>
                </a:lnTo>
                <a:lnTo>
                  <a:pt x="114841" y="354204"/>
                </a:lnTo>
                <a:lnTo>
                  <a:pt x="101665" y="351349"/>
                </a:lnTo>
                <a:lnTo>
                  <a:pt x="89259" y="347352"/>
                </a:lnTo>
                <a:lnTo>
                  <a:pt x="77622" y="342213"/>
                </a:lnTo>
                <a:lnTo>
                  <a:pt x="66753" y="335932"/>
                </a:lnTo>
                <a:lnTo>
                  <a:pt x="56653" y="328509"/>
                </a:lnTo>
                <a:lnTo>
                  <a:pt x="47318" y="319944"/>
                </a:lnTo>
                <a:lnTo>
                  <a:pt x="38749" y="310237"/>
                </a:lnTo>
                <a:lnTo>
                  <a:pt x="30548" y="298867"/>
                </a:lnTo>
                <a:lnTo>
                  <a:pt x="19380" y="278557"/>
                </a:lnTo>
                <a:lnTo>
                  <a:pt x="14747" y="267485"/>
                </a:lnTo>
                <a:lnTo>
                  <a:pt x="10747" y="255804"/>
                </a:lnTo>
                <a:lnTo>
                  <a:pt x="7380" y="243517"/>
                </a:lnTo>
                <a:lnTo>
                  <a:pt x="4644" y="230624"/>
                </a:lnTo>
                <a:lnTo>
                  <a:pt x="2539" y="217128"/>
                </a:lnTo>
                <a:lnTo>
                  <a:pt x="1066" y="203030"/>
                </a:lnTo>
                <a:lnTo>
                  <a:pt x="222" y="188332"/>
                </a:lnTo>
                <a:lnTo>
                  <a:pt x="0" y="175513"/>
                </a:lnTo>
                <a:lnTo>
                  <a:pt x="379" y="161431"/>
                </a:lnTo>
                <a:lnTo>
                  <a:pt x="1519" y="147778"/>
                </a:lnTo>
                <a:lnTo>
                  <a:pt x="3417" y="134555"/>
                </a:lnTo>
                <a:lnTo>
                  <a:pt x="6076" y="121761"/>
                </a:lnTo>
                <a:lnTo>
                  <a:pt x="9493" y="109398"/>
                </a:lnTo>
                <a:lnTo>
                  <a:pt x="13671" y="97465"/>
                </a:lnTo>
                <a:lnTo>
                  <a:pt x="18607" y="85961"/>
                </a:lnTo>
                <a:lnTo>
                  <a:pt x="24304" y="74888"/>
                </a:lnTo>
                <a:lnTo>
                  <a:pt x="30759" y="64244"/>
                </a:lnTo>
                <a:lnTo>
                  <a:pt x="37975" y="54031"/>
                </a:lnTo>
                <a:lnTo>
                  <a:pt x="49259" y="40667"/>
                </a:lnTo>
                <a:lnTo>
                  <a:pt x="58754" y="31558"/>
                </a:lnTo>
                <a:lnTo>
                  <a:pt x="68872" y="23601"/>
                </a:lnTo>
                <a:lnTo>
                  <a:pt x="79612" y="16796"/>
                </a:lnTo>
                <a:lnTo>
                  <a:pt x="90974" y="11144"/>
                </a:lnTo>
                <a:lnTo>
                  <a:pt x="102959" y="6646"/>
                </a:lnTo>
                <a:lnTo>
                  <a:pt x="115566" y="3304"/>
                </a:lnTo>
                <a:lnTo>
                  <a:pt x="128795" y="1117"/>
                </a:lnTo>
                <a:lnTo>
                  <a:pt x="142647" y="87"/>
                </a:lnTo>
                <a:lnTo>
                  <a:pt x="148208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1728" y="1002664"/>
            <a:ext cx="300990" cy="356488"/>
          </a:xfrm>
          <a:custGeom>
            <a:avLst/>
            <a:gdLst/>
            <a:ahLst/>
            <a:cxnLst/>
            <a:rect l="l" t="t" r="r" b="b"/>
            <a:pathLst>
              <a:path w="300990" h="356488">
                <a:moveTo>
                  <a:pt x="148145" y="0"/>
                </a:moveTo>
                <a:lnTo>
                  <a:pt x="163168" y="494"/>
                </a:lnTo>
                <a:lnTo>
                  <a:pt x="177438" y="1979"/>
                </a:lnTo>
                <a:lnTo>
                  <a:pt x="190956" y="4454"/>
                </a:lnTo>
                <a:lnTo>
                  <a:pt x="203722" y="7918"/>
                </a:lnTo>
                <a:lnTo>
                  <a:pt x="215734" y="12372"/>
                </a:lnTo>
                <a:lnTo>
                  <a:pt x="226994" y="17816"/>
                </a:lnTo>
                <a:lnTo>
                  <a:pt x="237502" y="24249"/>
                </a:lnTo>
                <a:lnTo>
                  <a:pt x="247257" y="31672"/>
                </a:lnTo>
                <a:lnTo>
                  <a:pt x="256260" y="40086"/>
                </a:lnTo>
                <a:lnTo>
                  <a:pt x="268752" y="55088"/>
                </a:lnTo>
                <a:lnTo>
                  <a:pt x="280734" y="75036"/>
                </a:lnTo>
                <a:lnTo>
                  <a:pt x="285685" y="85996"/>
                </a:lnTo>
                <a:lnTo>
                  <a:pt x="289943" y="97611"/>
                </a:lnTo>
                <a:lnTo>
                  <a:pt x="293508" y="109882"/>
                </a:lnTo>
                <a:lnTo>
                  <a:pt x="296381" y="122808"/>
                </a:lnTo>
                <a:lnTo>
                  <a:pt x="298561" y="136388"/>
                </a:lnTo>
                <a:lnTo>
                  <a:pt x="300049" y="150621"/>
                </a:lnTo>
                <a:lnTo>
                  <a:pt x="300844" y="165507"/>
                </a:lnTo>
                <a:lnTo>
                  <a:pt x="300990" y="175513"/>
                </a:lnTo>
                <a:lnTo>
                  <a:pt x="300644" y="190510"/>
                </a:lnTo>
                <a:lnTo>
                  <a:pt x="299606" y="204923"/>
                </a:lnTo>
                <a:lnTo>
                  <a:pt x="297876" y="218753"/>
                </a:lnTo>
                <a:lnTo>
                  <a:pt x="295454" y="232003"/>
                </a:lnTo>
                <a:lnTo>
                  <a:pt x="292340" y="244672"/>
                </a:lnTo>
                <a:lnTo>
                  <a:pt x="288534" y="256763"/>
                </a:lnTo>
                <a:lnTo>
                  <a:pt x="284036" y="268276"/>
                </a:lnTo>
                <a:lnTo>
                  <a:pt x="278846" y="279213"/>
                </a:lnTo>
                <a:lnTo>
                  <a:pt x="272965" y="289574"/>
                </a:lnTo>
                <a:lnTo>
                  <a:pt x="259956" y="307594"/>
                </a:lnTo>
                <a:lnTo>
                  <a:pt x="251359" y="316939"/>
                </a:lnTo>
                <a:lnTo>
                  <a:pt x="242067" y="325292"/>
                </a:lnTo>
                <a:lnTo>
                  <a:pt x="232078" y="332654"/>
                </a:lnTo>
                <a:lnTo>
                  <a:pt x="221394" y="339024"/>
                </a:lnTo>
                <a:lnTo>
                  <a:pt x="210013" y="344405"/>
                </a:lnTo>
                <a:lnTo>
                  <a:pt x="197937" y="348797"/>
                </a:lnTo>
                <a:lnTo>
                  <a:pt x="185165" y="352200"/>
                </a:lnTo>
                <a:lnTo>
                  <a:pt x="171697" y="354616"/>
                </a:lnTo>
                <a:lnTo>
                  <a:pt x="157533" y="356045"/>
                </a:lnTo>
                <a:lnTo>
                  <a:pt x="143446" y="356488"/>
                </a:lnTo>
                <a:lnTo>
                  <a:pt x="128753" y="355917"/>
                </a:lnTo>
                <a:lnTo>
                  <a:pt x="114824" y="354204"/>
                </a:lnTo>
                <a:lnTo>
                  <a:pt x="101659" y="351348"/>
                </a:lnTo>
                <a:lnTo>
                  <a:pt x="89258" y="347351"/>
                </a:lnTo>
                <a:lnTo>
                  <a:pt x="77620" y="342211"/>
                </a:lnTo>
                <a:lnTo>
                  <a:pt x="66745" y="335928"/>
                </a:lnTo>
                <a:lnTo>
                  <a:pt x="56633" y="328504"/>
                </a:lnTo>
                <a:lnTo>
                  <a:pt x="47283" y="319937"/>
                </a:lnTo>
                <a:lnTo>
                  <a:pt x="38695" y="310228"/>
                </a:lnTo>
                <a:lnTo>
                  <a:pt x="30515" y="298866"/>
                </a:lnTo>
                <a:lnTo>
                  <a:pt x="19371" y="278554"/>
                </a:lnTo>
                <a:lnTo>
                  <a:pt x="14744" y="267481"/>
                </a:lnTo>
                <a:lnTo>
                  <a:pt x="10748" y="255798"/>
                </a:lnTo>
                <a:lnTo>
                  <a:pt x="7382" y="243509"/>
                </a:lnTo>
                <a:lnTo>
                  <a:pt x="4646" y="230615"/>
                </a:lnTo>
                <a:lnTo>
                  <a:pt x="2541" y="217117"/>
                </a:lnTo>
                <a:lnTo>
                  <a:pt x="1066" y="203017"/>
                </a:lnTo>
                <a:lnTo>
                  <a:pt x="222" y="188317"/>
                </a:lnTo>
                <a:lnTo>
                  <a:pt x="0" y="175513"/>
                </a:lnTo>
                <a:lnTo>
                  <a:pt x="379" y="161429"/>
                </a:lnTo>
                <a:lnTo>
                  <a:pt x="1517" y="147774"/>
                </a:lnTo>
                <a:lnTo>
                  <a:pt x="3415" y="134550"/>
                </a:lnTo>
                <a:lnTo>
                  <a:pt x="6071" y="121755"/>
                </a:lnTo>
                <a:lnTo>
                  <a:pt x="9485" y="109391"/>
                </a:lnTo>
                <a:lnTo>
                  <a:pt x="13658" y="97456"/>
                </a:lnTo>
                <a:lnTo>
                  <a:pt x="18590" y="85952"/>
                </a:lnTo>
                <a:lnTo>
                  <a:pt x="24281" y="74877"/>
                </a:lnTo>
                <a:lnTo>
                  <a:pt x="30729" y="64233"/>
                </a:lnTo>
                <a:lnTo>
                  <a:pt x="37936" y="54019"/>
                </a:lnTo>
                <a:lnTo>
                  <a:pt x="49234" y="40666"/>
                </a:lnTo>
                <a:lnTo>
                  <a:pt x="58748" y="31557"/>
                </a:lnTo>
                <a:lnTo>
                  <a:pt x="68879" y="23599"/>
                </a:lnTo>
                <a:lnTo>
                  <a:pt x="79625" y="16793"/>
                </a:lnTo>
                <a:lnTo>
                  <a:pt x="90988" y="11141"/>
                </a:lnTo>
                <a:lnTo>
                  <a:pt x="102968" y="6644"/>
                </a:lnTo>
                <a:lnTo>
                  <a:pt x="115564" y="3302"/>
                </a:lnTo>
                <a:lnTo>
                  <a:pt x="128776" y="1116"/>
                </a:lnTo>
                <a:lnTo>
                  <a:pt x="142606" y="87"/>
                </a:lnTo>
                <a:lnTo>
                  <a:pt x="148145" y="0"/>
                </a:lnTo>
                <a:close/>
              </a:path>
            </a:pathLst>
          </a:custGeom>
          <a:ln w="3051">
            <a:solidFill>
              <a:srgbClr val="58134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6244" y="1697094"/>
            <a:ext cx="5471592" cy="354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75"/>
              </a:lnSpc>
              <a:spcBef>
                <a:spcPts val="138"/>
              </a:spcBef>
            </a:pPr>
            <a:r>
              <a:rPr sz="1900" spc="0" dirty="0" smtClean="0">
                <a:solidFill>
                  <a:srgbClr val="B03E9A"/>
                </a:solidFill>
                <a:latin typeface="Wingdings"/>
                <a:cs typeface="Wingdings"/>
              </a:rPr>
              <a:t></a:t>
            </a:r>
            <a:r>
              <a:rPr sz="1900" spc="-873" dirty="0" smtClean="0">
                <a:solidFill>
                  <a:srgbClr val="B03E9A"/>
                </a:solidFill>
                <a:latin typeface="Times New Roman"/>
                <a:cs typeface="Times New Roman"/>
              </a:rPr>
              <a:t> </a:t>
            </a:r>
            <a:r>
              <a:rPr sz="2600" spc="-234" dirty="0" smtClean="0">
                <a:latin typeface="Trebuchet MS"/>
                <a:cs typeface="Trebuchet MS"/>
              </a:rPr>
              <a:t>A</a:t>
            </a:r>
            <a:r>
              <a:rPr sz="2600" spc="-275" dirty="0" smtClean="0">
                <a:latin typeface="Trebuchet MS"/>
                <a:cs typeface="Trebuchet MS"/>
              </a:rPr>
              <a:t>V</a:t>
            </a:r>
            <a:r>
              <a:rPr sz="2600" spc="0" dirty="0" smtClean="0">
                <a:latin typeface="Trebuchet MS"/>
                <a:cs typeface="Trebuchet MS"/>
              </a:rPr>
              <a:t>A</a:t>
            </a:r>
            <a:r>
              <a:rPr sz="2600" spc="9" dirty="0" smtClean="0">
                <a:latin typeface="Trebuchet MS"/>
                <a:cs typeface="Trebuchet MS"/>
              </a:rPr>
              <a:t>L</a:t>
            </a:r>
            <a:r>
              <a:rPr sz="2600" spc="0" dirty="0" smtClean="0">
                <a:latin typeface="Trebuchet MS"/>
                <a:cs typeface="Trebuchet MS"/>
              </a:rPr>
              <a:t>IA</a:t>
            </a:r>
            <a:r>
              <a:rPr sz="2600" spc="9" dirty="0" smtClean="0">
                <a:latin typeface="Trebuchet MS"/>
                <a:cs typeface="Trebuchet MS"/>
              </a:rPr>
              <a:t>Ç</a:t>
            </a:r>
            <a:r>
              <a:rPr sz="2600" spc="0" dirty="0" smtClean="0">
                <a:latin typeface="Trebuchet MS"/>
                <a:cs typeface="Trebuchet MS"/>
              </a:rPr>
              <a:t>ÃO</a:t>
            </a:r>
            <a:r>
              <a:rPr sz="2600" spc="-129" dirty="0" smtClean="0">
                <a:latin typeface="Trebuchet MS"/>
                <a:cs typeface="Trebuchet MS"/>
              </a:rPr>
              <a:t> </a:t>
            </a:r>
            <a:r>
              <a:rPr sz="2600" spc="0" dirty="0" smtClean="0">
                <a:latin typeface="Trebuchet MS"/>
                <a:cs typeface="Trebuchet MS"/>
              </a:rPr>
              <a:t>DE I</a:t>
            </a:r>
            <a:r>
              <a:rPr sz="2600" spc="4" dirty="0" smtClean="0">
                <a:latin typeface="Trebuchet MS"/>
                <a:cs typeface="Trebuchet MS"/>
              </a:rPr>
              <a:t>M</a:t>
            </a:r>
            <a:r>
              <a:rPr sz="2600" spc="-294" dirty="0" smtClean="0">
                <a:latin typeface="Trebuchet MS"/>
                <a:cs typeface="Trebuchet MS"/>
              </a:rPr>
              <a:t>P</a:t>
            </a:r>
            <a:r>
              <a:rPr sz="2600" spc="0" dirty="0" smtClean="0">
                <a:latin typeface="Trebuchet MS"/>
                <a:cs typeface="Trebuchet MS"/>
              </a:rPr>
              <a:t>A</a:t>
            </a:r>
            <a:r>
              <a:rPr sz="2600" spc="14" dirty="0" smtClean="0">
                <a:latin typeface="Trebuchet MS"/>
                <a:cs typeface="Trebuchet MS"/>
              </a:rPr>
              <a:t>C</a:t>
            </a:r>
            <a:r>
              <a:rPr sz="2600" spc="-134" dirty="0" smtClean="0">
                <a:latin typeface="Trebuchet MS"/>
                <a:cs typeface="Trebuchet MS"/>
              </a:rPr>
              <a:t>T</a:t>
            </a:r>
            <a:r>
              <a:rPr sz="2600" spc="0" dirty="0" smtClean="0">
                <a:latin typeface="Trebuchet MS"/>
                <a:cs typeface="Trebuchet MS"/>
              </a:rPr>
              <a:t>O</a:t>
            </a:r>
            <a:r>
              <a:rPr sz="2600" spc="-233" dirty="0" smtClean="0">
                <a:latin typeface="Trebuchet MS"/>
                <a:cs typeface="Trebuchet MS"/>
              </a:rPr>
              <a:t> </a:t>
            </a:r>
            <a:r>
              <a:rPr sz="2600" spc="0" dirty="0" smtClean="0">
                <a:latin typeface="Trebuchet MS"/>
                <a:cs typeface="Trebuchet MS"/>
              </a:rPr>
              <a:t>A</a:t>
            </a:r>
            <a:r>
              <a:rPr sz="2600" spc="14" dirty="0" smtClean="0">
                <a:latin typeface="Trebuchet MS"/>
                <a:cs typeface="Trebuchet MS"/>
              </a:rPr>
              <a:t>M</a:t>
            </a:r>
            <a:r>
              <a:rPr sz="2600" spc="0" dirty="0" smtClean="0">
                <a:latin typeface="Trebuchet MS"/>
                <a:cs typeface="Trebuchet MS"/>
              </a:rPr>
              <a:t>BIEN</a:t>
            </a:r>
            <a:r>
              <a:rPr sz="2600" spc="-254" dirty="0" smtClean="0">
                <a:latin typeface="Trebuchet MS"/>
                <a:cs typeface="Trebuchet MS"/>
              </a:rPr>
              <a:t>T</a:t>
            </a:r>
            <a:r>
              <a:rPr sz="2600" spc="0" dirty="0" smtClean="0">
                <a:latin typeface="Trebuchet MS"/>
                <a:cs typeface="Trebuchet MS"/>
              </a:rPr>
              <a:t>AL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0" y="2492882"/>
            <a:ext cx="8100441" cy="12961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>
              <a:lnSpc>
                <a:spcPts val="1200"/>
              </a:lnSpc>
              <a:spcBef>
                <a:spcPts val="14"/>
              </a:spcBef>
            </a:pPr>
            <a:endParaRPr sz="1200" dirty="0"/>
          </a:p>
          <a:p>
            <a:pPr marL="757433" marR="759034" algn="ctr">
              <a:lnSpc>
                <a:spcPct val="96761"/>
              </a:lnSpc>
            </a:pP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“</a:t>
            </a:r>
            <a:r>
              <a:rPr sz="18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P</a:t>
            </a:r>
            <a:r>
              <a:rPr sz="18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r</a:t>
            </a:r>
            <a:r>
              <a:rPr sz="18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c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ess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o</a:t>
            </a:r>
            <a:r>
              <a:rPr sz="1800" b="1" i="1" spc="-34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e</a:t>
            </a:r>
            <a:r>
              <a:rPr sz="1800" b="1" i="1" spc="-24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x</a:t>
            </a:r>
            <a:r>
              <a:rPr sz="1800" b="1" i="1" spc="-14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8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m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e</a:t>
            </a:r>
            <a:r>
              <a:rPr sz="1800" b="1" i="1" spc="25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da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s c</a:t>
            </a:r>
            <a:r>
              <a:rPr sz="18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o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n</a:t>
            </a:r>
            <a:r>
              <a:rPr sz="1800" b="1" i="1" spc="-14" dirty="0" smtClean="0">
                <a:solidFill>
                  <a:srgbClr val="200E17"/>
                </a:solidFill>
                <a:latin typeface="Trebuchet MS"/>
                <a:cs typeface="Trebuchet MS"/>
              </a:rPr>
              <a:t>s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e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q</a:t>
            </a:r>
            <a:r>
              <a:rPr sz="18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u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ê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nc</a:t>
            </a:r>
            <a:r>
              <a:rPr sz="1800" b="1" i="1" spc="-14" dirty="0" smtClean="0">
                <a:solidFill>
                  <a:srgbClr val="200E17"/>
                </a:solidFill>
                <a:latin typeface="Trebuchet MS"/>
                <a:cs typeface="Trebuchet MS"/>
              </a:rPr>
              <a:t>i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s</a:t>
            </a:r>
            <a:r>
              <a:rPr sz="1800" b="1" i="1" spc="19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8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fu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t</a:t>
            </a:r>
            <a:r>
              <a:rPr sz="18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u</a:t>
            </a:r>
            <a:r>
              <a:rPr sz="18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s</a:t>
            </a:r>
            <a:r>
              <a:rPr sz="1800" b="1" i="1" spc="-49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d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e </a:t>
            </a:r>
            <a:r>
              <a:rPr sz="18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u</a:t>
            </a:r>
            <a:r>
              <a:rPr sz="18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m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a 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ç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ã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o</a:t>
            </a:r>
            <a:endParaRPr sz="1800" dirty="0">
              <a:latin typeface="Trebuchet MS"/>
              <a:cs typeface="Trebuchet MS"/>
            </a:endParaRPr>
          </a:p>
          <a:p>
            <a:pPr marL="2754226" marR="2755478" algn="ctr">
              <a:lnSpc>
                <a:spcPct val="96761"/>
              </a:lnSpc>
              <a:spcBef>
                <a:spcPts val="70"/>
              </a:spcBef>
            </a:pP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P</a:t>
            </a:r>
            <a:r>
              <a:rPr sz="1800" b="1" i="1" spc="14" dirty="0" smtClean="0">
                <a:solidFill>
                  <a:srgbClr val="200E17"/>
                </a:solidFill>
                <a:latin typeface="Trebuchet MS"/>
                <a:cs typeface="Trebuchet MS"/>
              </a:rPr>
              <a:t>r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ese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nte</a:t>
            </a:r>
            <a:r>
              <a:rPr sz="1800" b="1" i="1" spc="-49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ou</a:t>
            </a:r>
            <a:r>
              <a:rPr sz="18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p</a:t>
            </a:r>
            <a:r>
              <a:rPr sz="18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r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op</a:t>
            </a:r>
            <a:r>
              <a:rPr sz="18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o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s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t</a:t>
            </a:r>
            <a:r>
              <a:rPr sz="1800" b="1" i="1" spc="-9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8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”.</a:t>
            </a:r>
            <a:endParaRPr sz="1800" dirty="0">
              <a:latin typeface="Trebuchet MS"/>
              <a:cs typeface="Trebuchet MS"/>
            </a:endParaRPr>
          </a:p>
          <a:p>
            <a:pPr marL="3485641" marR="3480965" algn="ctr">
              <a:lnSpc>
                <a:spcPct val="96761"/>
              </a:lnSpc>
              <a:spcBef>
                <a:spcPts val="2217"/>
              </a:spcBef>
            </a:pP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S</a:t>
            </a:r>
            <a:r>
              <a:rPr sz="12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a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n</a:t>
            </a:r>
            <a:r>
              <a:rPr sz="12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c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h</a:t>
            </a:r>
            <a:r>
              <a:rPr sz="1200" b="1" i="1" spc="4" dirty="0" smtClean="0">
                <a:solidFill>
                  <a:srgbClr val="200E17"/>
                </a:solidFill>
                <a:latin typeface="Trebuchet MS"/>
                <a:cs typeface="Trebuchet MS"/>
              </a:rPr>
              <a:t>e</a:t>
            </a:r>
            <a:r>
              <a:rPr sz="1200" b="1" i="1" spc="9" dirty="0" smtClean="0">
                <a:solidFill>
                  <a:srgbClr val="200E17"/>
                </a:solidFill>
                <a:latin typeface="Trebuchet MS"/>
                <a:cs typeface="Trebuchet MS"/>
              </a:rPr>
              <a:t>z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,</a:t>
            </a:r>
            <a:r>
              <a:rPr sz="1200" b="1" i="1" spc="-59" dirty="0" smtClean="0">
                <a:solidFill>
                  <a:srgbClr val="200E17"/>
                </a:solidFill>
                <a:latin typeface="Trebuchet MS"/>
                <a:cs typeface="Trebuchet MS"/>
              </a:rPr>
              <a:t> </a:t>
            </a:r>
            <a:r>
              <a:rPr sz="1200" b="1" i="1" spc="-4" dirty="0" smtClean="0">
                <a:solidFill>
                  <a:srgbClr val="200E17"/>
                </a:solidFill>
                <a:latin typeface="Trebuchet MS"/>
                <a:cs typeface="Trebuchet MS"/>
              </a:rPr>
              <a:t>2008</a:t>
            </a:r>
            <a:r>
              <a:rPr sz="1200" b="1" i="1" spc="0" dirty="0" smtClean="0">
                <a:solidFill>
                  <a:srgbClr val="200E17"/>
                </a:solidFill>
                <a:latin typeface="Trebuchet MS"/>
                <a:cs typeface="Trebuchet MS"/>
              </a:rPr>
              <a:t>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53027" y="1008761"/>
            <a:ext cx="285242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153027" y="1063116"/>
            <a:ext cx="109600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4262628" y="1063116"/>
            <a:ext cx="61087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4323715" y="1063116"/>
            <a:ext cx="114554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050665" y="1008761"/>
            <a:ext cx="61087" cy="344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775202" y="1008761"/>
            <a:ext cx="219837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75202" y="1063116"/>
            <a:ext cx="61087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11" name="object 11"/>
          <p:cNvSpPr txBox="1"/>
          <p:nvPr/>
        </p:nvSpPr>
        <p:spPr>
          <a:xfrm>
            <a:off x="3836289" y="1063116"/>
            <a:ext cx="158750" cy="80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00"/>
              </a:lnSpc>
              <a:spcBef>
                <a:spcPts val="35"/>
              </a:spcBef>
            </a:pPr>
            <a:endParaRPr sz="600"/>
          </a:p>
        </p:txBody>
      </p:sp>
      <p:sp>
        <p:nvSpPr>
          <p:cNvPr id="10" name="object 10"/>
          <p:cNvSpPr txBox="1"/>
          <p:nvPr/>
        </p:nvSpPr>
        <p:spPr>
          <a:xfrm>
            <a:off x="3775202" y="1143762"/>
            <a:ext cx="174878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50080" y="1143762"/>
            <a:ext cx="44958" cy="51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75202" y="1195704"/>
            <a:ext cx="61087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7" name="object 7"/>
          <p:cNvSpPr txBox="1"/>
          <p:nvPr/>
        </p:nvSpPr>
        <p:spPr>
          <a:xfrm>
            <a:off x="3836289" y="1195704"/>
            <a:ext cx="158750" cy="1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6" name="object 6"/>
          <p:cNvSpPr txBox="1"/>
          <p:nvPr/>
        </p:nvSpPr>
        <p:spPr>
          <a:xfrm>
            <a:off x="3775202" y="1298955"/>
            <a:ext cx="217297" cy="543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2083" y="1008761"/>
            <a:ext cx="285241" cy="543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2083" y="1063116"/>
            <a:ext cx="109600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281684" y="1063116"/>
            <a:ext cx="61087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342771" y="1063116"/>
            <a:ext cx="114553" cy="290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106" name="AutoShape 2" descr="Resultado de imagem para efeito ambi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108" name="AutoShape 4" descr="Resultado de imagem para efeito ambi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110" name="AutoShape 6" descr="Resultado de imagem para efeito ambi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112" name="AutoShape 8" descr="Resultado de imagem para efeito ambien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7114" name="Picture 10" descr="Resultado de imagem para avaliação de impacto ambient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171949"/>
            <a:ext cx="304800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 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Aula baseada em: </a:t>
            </a:r>
          </a:p>
          <a:p>
            <a:endParaRPr lang="pt-BR" dirty="0" smtClean="0"/>
          </a:p>
          <a:p>
            <a:pPr marL="533908" lvl="1">
              <a:lnSpc>
                <a:spcPts val="2039"/>
              </a:lnSpc>
              <a:spcBef>
                <a:spcPts val="102"/>
              </a:spcBef>
            </a:pPr>
            <a:r>
              <a:rPr lang="pt-BR" sz="2400" dirty="0" smtClean="0">
                <a:cs typeface="Trebuchet MS"/>
              </a:rPr>
              <a:t> ABNT. NBR ISO 14001 - Sistemas de gestão ambiental - Especificação e diretrizes para uso. 1996.</a:t>
            </a:r>
          </a:p>
          <a:p>
            <a:pPr marL="533908" lvl="1">
              <a:lnSpc>
                <a:spcPts val="2039"/>
              </a:lnSpc>
              <a:spcBef>
                <a:spcPts val="102"/>
              </a:spcBef>
            </a:pPr>
            <a:endParaRPr lang="pt-BR" sz="2400" dirty="0" smtClean="0">
              <a:cs typeface="Trebuchet MS"/>
            </a:endParaRPr>
          </a:p>
          <a:p>
            <a:pPr marL="533908" lvl="1">
              <a:lnSpc>
                <a:spcPts val="2039"/>
              </a:lnSpc>
              <a:spcBef>
                <a:spcPts val="102"/>
              </a:spcBef>
            </a:pPr>
            <a:r>
              <a:rPr lang="pt-BR" sz="2400" dirty="0" smtClean="0">
                <a:cs typeface="Trebuchet MS"/>
              </a:rPr>
              <a:t>S</a:t>
            </a:r>
            <a:r>
              <a:rPr lang="pt-BR" sz="2400" spc="9" dirty="0" smtClean="0">
                <a:cs typeface="Trebuchet MS"/>
              </a:rPr>
              <a:t>A</a:t>
            </a:r>
            <a:r>
              <a:rPr lang="pt-BR" sz="2400" spc="-9" dirty="0" smtClean="0">
                <a:cs typeface="Trebuchet MS"/>
              </a:rPr>
              <a:t>N</a:t>
            </a:r>
            <a:r>
              <a:rPr lang="pt-BR" sz="2400" spc="-4" dirty="0" smtClean="0">
                <a:cs typeface="Trebuchet MS"/>
              </a:rPr>
              <a:t>C</a:t>
            </a:r>
            <a:r>
              <a:rPr lang="pt-BR" sz="2400" spc="4" dirty="0" smtClean="0">
                <a:cs typeface="Trebuchet MS"/>
              </a:rPr>
              <a:t>H</a:t>
            </a:r>
            <a:r>
              <a:rPr lang="pt-BR" sz="2400" spc="-4" dirty="0" smtClean="0">
                <a:cs typeface="Trebuchet MS"/>
              </a:rPr>
              <a:t>E</a:t>
            </a:r>
            <a:r>
              <a:rPr lang="pt-BR" sz="2400" spc="-9" dirty="0" smtClean="0">
                <a:cs typeface="Trebuchet MS"/>
              </a:rPr>
              <a:t>Z</a:t>
            </a:r>
            <a:r>
              <a:rPr lang="pt-BR" sz="2400" dirty="0" smtClean="0">
                <a:cs typeface="Trebuchet MS"/>
              </a:rPr>
              <a:t>,</a:t>
            </a:r>
            <a:r>
              <a:rPr lang="pt-BR" sz="2400" spc="-73" dirty="0" smtClean="0">
                <a:cs typeface="Trebuchet MS"/>
              </a:rPr>
              <a:t> </a:t>
            </a:r>
            <a:r>
              <a:rPr lang="pt-BR" sz="2400" dirty="0" err="1" smtClean="0">
                <a:cs typeface="Trebuchet MS"/>
              </a:rPr>
              <a:t>L.</a:t>
            </a:r>
            <a:r>
              <a:rPr lang="pt-BR" sz="2400" spc="-9" dirty="0" err="1" smtClean="0">
                <a:cs typeface="Trebuchet MS"/>
              </a:rPr>
              <a:t>E</a:t>
            </a:r>
            <a:r>
              <a:rPr lang="pt-BR" sz="2400" dirty="0" err="1" smtClean="0">
                <a:cs typeface="Trebuchet MS"/>
              </a:rPr>
              <a:t>.</a:t>
            </a:r>
            <a:r>
              <a:rPr lang="pt-BR" sz="2400" spc="-3" dirty="0" smtClean="0">
                <a:cs typeface="Trebuchet MS"/>
              </a:rPr>
              <a:t> </a:t>
            </a:r>
            <a:r>
              <a:rPr lang="pt-BR" sz="2400" i="1" spc="-150" dirty="0" smtClean="0">
                <a:cs typeface="Trebuchet MS"/>
              </a:rPr>
              <a:t>A</a:t>
            </a:r>
            <a:r>
              <a:rPr lang="pt-BR" sz="2400" i="1" spc="4" dirty="0" smtClean="0">
                <a:cs typeface="Trebuchet MS"/>
              </a:rPr>
              <a:t>v</a:t>
            </a:r>
            <a:r>
              <a:rPr lang="pt-BR" sz="2400" i="1" spc="9" dirty="0" smtClean="0">
                <a:cs typeface="Trebuchet MS"/>
              </a:rPr>
              <a:t>a</a:t>
            </a:r>
            <a:r>
              <a:rPr lang="pt-BR" sz="2400" i="1" spc="-9" dirty="0" smtClean="0">
                <a:cs typeface="Trebuchet MS"/>
              </a:rPr>
              <a:t>l</a:t>
            </a:r>
            <a:r>
              <a:rPr lang="pt-BR" sz="2400" i="1" spc="-4" dirty="0" smtClean="0">
                <a:cs typeface="Trebuchet MS"/>
              </a:rPr>
              <a:t>i</a:t>
            </a:r>
            <a:r>
              <a:rPr lang="pt-BR" sz="2400" i="1" spc="9" dirty="0" smtClean="0">
                <a:cs typeface="Trebuchet MS"/>
              </a:rPr>
              <a:t>a</a:t>
            </a:r>
            <a:r>
              <a:rPr lang="pt-BR" sz="2400" i="1" spc="-9" dirty="0" smtClean="0">
                <a:cs typeface="Trebuchet MS"/>
              </a:rPr>
              <a:t>ç</a:t>
            </a:r>
            <a:r>
              <a:rPr lang="pt-BR" sz="2400" i="1" spc="9" dirty="0" smtClean="0">
                <a:cs typeface="Trebuchet MS"/>
              </a:rPr>
              <a:t>ã</a:t>
            </a:r>
            <a:r>
              <a:rPr lang="pt-BR" sz="2400" i="1" dirty="0" smtClean="0">
                <a:cs typeface="Trebuchet MS"/>
              </a:rPr>
              <a:t>o</a:t>
            </a:r>
            <a:r>
              <a:rPr lang="pt-BR" sz="2400" i="1" spc="-66" dirty="0" smtClean="0">
                <a:cs typeface="Trebuchet MS"/>
              </a:rPr>
              <a:t> </a:t>
            </a:r>
            <a:r>
              <a:rPr lang="pt-BR" sz="2400" i="1" dirty="0" smtClean="0">
                <a:cs typeface="Trebuchet MS"/>
              </a:rPr>
              <a:t>de</a:t>
            </a:r>
            <a:r>
              <a:rPr lang="pt-BR" sz="2400" i="1" spc="-5" dirty="0" smtClean="0">
                <a:cs typeface="Trebuchet MS"/>
              </a:rPr>
              <a:t> </a:t>
            </a:r>
            <a:r>
              <a:rPr lang="pt-BR" sz="2400" i="1" spc="-4" dirty="0" smtClean="0">
                <a:cs typeface="Trebuchet MS"/>
              </a:rPr>
              <a:t>i</a:t>
            </a:r>
            <a:r>
              <a:rPr lang="pt-BR" sz="2400" i="1" spc="4" dirty="0" smtClean="0">
                <a:cs typeface="Trebuchet MS"/>
              </a:rPr>
              <a:t>m</a:t>
            </a:r>
            <a:r>
              <a:rPr lang="pt-BR" sz="2400" i="1" dirty="0" smtClean="0">
                <a:cs typeface="Trebuchet MS"/>
              </a:rPr>
              <a:t>p</a:t>
            </a:r>
            <a:r>
              <a:rPr lang="pt-BR" sz="2400" i="1" spc="9" dirty="0" smtClean="0">
                <a:cs typeface="Trebuchet MS"/>
              </a:rPr>
              <a:t>a</a:t>
            </a:r>
            <a:r>
              <a:rPr lang="pt-BR" sz="2400" i="1" spc="-9" dirty="0" smtClean="0">
                <a:cs typeface="Trebuchet MS"/>
              </a:rPr>
              <a:t>c</a:t>
            </a:r>
            <a:r>
              <a:rPr lang="pt-BR" sz="2400" i="1" dirty="0" smtClean="0">
                <a:cs typeface="Trebuchet MS"/>
              </a:rPr>
              <a:t>to</a:t>
            </a:r>
            <a:r>
              <a:rPr lang="pt-BR" sz="2400" i="1" spc="-58" dirty="0" smtClean="0">
                <a:cs typeface="Trebuchet MS"/>
              </a:rPr>
              <a:t> </a:t>
            </a:r>
            <a:r>
              <a:rPr lang="pt-BR" sz="2400" i="1" spc="9" dirty="0" smtClean="0">
                <a:cs typeface="Trebuchet MS"/>
              </a:rPr>
              <a:t>a</a:t>
            </a:r>
            <a:r>
              <a:rPr lang="pt-BR" sz="2400" i="1" spc="4" dirty="0" smtClean="0">
                <a:cs typeface="Trebuchet MS"/>
              </a:rPr>
              <a:t>m</a:t>
            </a:r>
            <a:r>
              <a:rPr lang="pt-BR" sz="2400" i="1" dirty="0" smtClean="0">
                <a:cs typeface="Trebuchet MS"/>
              </a:rPr>
              <a:t>b</a:t>
            </a:r>
            <a:r>
              <a:rPr lang="pt-BR" sz="2400" i="1" spc="-4" dirty="0" smtClean="0">
                <a:cs typeface="Trebuchet MS"/>
              </a:rPr>
              <a:t>i</a:t>
            </a:r>
            <a:r>
              <a:rPr lang="pt-BR" sz="2400" i="1" spc="-9" dirty="0" smtClean="0">
                <a:cs typeface="Trebuchet MS"/>
              </a:rPr>
              <a:t>e</a:t>
            </a:r>
            <a:r>
              <a:rPr lang="pt-BR" sz="2400" i="1" dirty="0" smtClean="0">
                <a:cs typeface="Trebuchet MS"/>
              </a:rPr>
              <a:t>n</a:t>
            </a:r>
            <a:r>
              <a:rPr lang="pt-BR" sz="2400" i="1" spc="-9" dirty="0" smtClean="0">
                <a:cs typeface="Trebuchet MS"/>
              </a:rPr>
              <a:t>t</a:t>
            </a:r>
            <a:r>
              <a:rPr lang="pt-BR" sz="2400" i="1" spc="9" dirty="0" smtClean="0">
                <a:cs typeface="Trebuchet MS"/>
              </a:rPr>
              <a:t>a</a:t>
            </a:r>
            <a:r>
              <a:rPr lang="pt-BR" sz="2400" i="1" dirty="0" smtClean="0">
                <a:cs typeface="Trebuchet MS"/>
              </a:rPr>
              <a:t>l</a:t>
            </a:r>
            <a:r>
              <a:rPr lang="pt-BR" sz="2400" i="1" spc="-11" dirty="0" smtClean="0">
                <a:cs typeface="Trebuchet MS"/>
              </a:rPr>
              <a:t> </a:t>
            </a:r>
            <a:r>
              <a:rPr lang="pt-BR" sz="2400" i="1" dirty="0" smtClean="0">
                <a:cs typeface="Trebuchet MS"/>
              </a:rPr>
              <a:t>–</a:t>
            </a:r>
            <a:r>
              <a:rPr lang="pt-BR" sz="2400" i="1" spc="-6" dirty="0" smtClean="0">
                <a:cs typeface="Trebuchet MS"/>
              </a:rPr>
              <a:t> </a:t>
            </a:r>
            <a:r>
              <a:rPr lang="pt-BR" sz="2400" i="1" spc="-9" dirty="0" smtClean="0">
                <a:cs typeface="Trebuchet MS"/>
              </a:rPr>
              <a:t>co</a:t>
            </a:r>
            <a:r>
              <a:rPr lang="pt-BR" sz="2400" i="1" dirty="0" smtClean="0">
                <a:cs typeface="Trebuchet MS"/>
              </a:rPr>
              <a:t>n</a:t>
            </a:r>
            <a:r>
              <a:rPr lang="pt-BR" sz="2400" i="1" spc="-9" dirty="0" smtClean="0">
                <a:cs typeface="Trebuchet MS"/>
              </a:rPr>
              <a:t>ce</a:t>
            </a:r>
            <a:r>
              <a:rPr lang="pt-BR" sz="2400" i="1" spc="-4" dirty="0" smtClean="0">
                <a:cs typeface="Trebuchet MS"/>
              </a:rPr>
              <a:t>i</a:t>
            </a:r>
            <a:r>
              <a:rPr lang="pt-BR" sz="2400" i="1" dirty="0" smtClean="0">
                <a:cs typeface="Trebuchet MS"/>
              </a:rPr>
              <a:t>t</a:t>
            </a:r>
            <a:r>
              <a:rPr lang="pt-BR" sz="2400" i="1" spc="-14" dirty="0" smtClean="0">
                <a:cs typeface="Trebuchet MS"/>
              </a:rPr>
              <a:t>o</a:t>
            </a:r>
            <a:r>
              <a:rPr lang="pt-BR" sz="2400" i="1" dirty="0" smtClean="0">
                <a:cs typeface="Trebuchet MS"/>
              </a:rPr>
              <a:t>s </a:t>
            </a:r>
            <a:r>
              <a:rPr lang="pt-BR" sz="2400" i="1" spc="4" dirty="0" smtClean="0">
                <a:cs typeface="Trebuchet MS"/>
              </a:rPr>
              <a:t>m</a:t>
            </a:r>
            <a:r>
              <a:rPr lang="pt-BR" sz="2400" i="1" spc="-9" dirty="0" smtClean="0">
                <a:cs typeface="Trebuchet MS"/>
              </a:rPr>
              <a:t>é</a:t>
            </a:r>
            <a:r>
              <a:rPr lang="pt-BR" sz="2400" i="1" dirty="0" smtClean="0">
                <a:cs typeface="Trebuchet MS"/>
              </a:rPr>
              <a:t>t</a:t>
            </a:r>
            <a:r>
              <a:rPr lang="pt-BR" sz="2400" i="1" spc="-14" dirty="0" smtClean="0">
                <a:cs typeface="Trebuchet MS"/>
              </a:rPr>
              <a:t>o</a:t>
            </a:r>
            <a:r>
              <a:rPr lang="pt-BR" sz="2400" i="1" dirty="0" smtClean="0">
                <a:cs typeface="Trebuchet MS"/>
              </a:rPr>
              <a:t>d</a:t>
            </a:r>
            <a:r>
              <a:rPr lang="pt-BR" sz="2400" i="1" spc="-9" dirty="0" smtClean="0">
                <a:cs typeface="Trebuchet MS"/>
              </a:rPr>
              <a:t>o</a:t>
            </a:r>
            <a:r>
              <a:rPr lang="pt-BR" sz="2400" i="1" spc="4" dirty="0" smtClean="0">
                <a:cs typeface="Trebuchet MS"/>
              </a:rPr>
              <a:t>s</a:t>
            </a:r>
            <a:r>
              <a:rPr lang="pt-BR" sz="2400" dirty="0" smtClean="0">
                <a:cs typeface="Trebuchet MS"/>
              </a:rPr>
              <a:t>.</a:t>
            </a:r>
            <a:r>
              <a:rPr lang="pt-BR" sz="2400" spc="542" dirty="0" smtClean="0">
                <a:cs typeface="Trebuchet MS"/>
              </a:rPr>
              <a:t> </a:t>
            </a:r>
            <a:r>
              <a:rPr lang="pt-BR" sz="2400" dirty="0" smtClean="0">
                <a:cs typeface="Trebuchet MS"/>
              </a:rPr>
              <a:t>S</a:t>
            </a:r>
            <a:r>
              <a:rPr lang="pt-BR" sz="2400" spc="14" dirty="0" smtClean="0">
                <a:cs typeface="Trebuchet MS"/>
              </a:rPr>
              <a:t>ã</a:t>
            </a:r>
            <a:r>
              <a:rPr lang="pt-BR" sz="2400" dirty="0" smtClean="0">
                <a:cs typeface="Trebuchet MS"/>
              </a:rPr>
              <a:t>o</a:t>
            </a:r>
            <a:r>
              <a:rPr lang="pt-BR" sz="2400" spc="-39" dirty="0" smtClean="0">
                <a:cs typeface="Trebuchet MS"/>
              </a:rPr>
              <a:t> </a:t>
            </a:r>
            <a:r>
              <a:rPr lang="pt-BR" sz="2400" spc="-89" dirty="0" smtClean="0">
                <a:cs typeface="Trebuchet MS"/>
              </a:rPr>
              <a:t>P</a:t>
            </a:r>
            <a:r>
              <a:rPr lang="pt-BR" sz="2400" spc="9" dirty="0" smtClean="0">
                <a:cs typeface="Trebuchet MS"/>
              </a:rPr>
              <a:t>a</a:t>
            </a:r>
            <a:r>
              <a:rPr lang="pt-BR" sz="2400" dirty="0" smtClean="0">
                <a:cs typeface="Trebuchet MS"/>
              </a:rPr>
              <a:t>u</a:t>
            </a:r>
            <a:r>
              <a:rPr lang="pt-BR" sz="2400" spc="-9" dirty="0" smtClean="0">
                <a:cs typeface="Trebuchet MS"/>
              </a:rPr>
              <a:t>lo</a:t>
            </a:r>
            <a:r>
              <a:rPr lang="pt-BR" sz="2400" dirty="0" smtClean="0">
                <a:cs typeface="Trebuchet MS"/>
              </a:rPr>
              <a:t>:</a:t>
            </a:r>
            <a:r>
              <a:rPr lang="pt-BR" sz="2400" spc="-3" dirty="0" smtClean="0">
                <a:cs typeface="Trebuchet MS"/>
              </a:rPr>
              <a:t> </a:t>
            </a:r>
            <a:r>
              <a:rPr lang="pt-BR" sz="2400" spc="-4" dirty="0" smtClean="0">
                <a:cs typeface="Trebuchet MS"/>
              </a:rPr>
              <a:t>O</a:t>
            </a:r>
            <a:r>
              <a:rPr lang="pt-BR" sz="2400" dirty="0" smtClean="0">
                <a:cs typeface="Trebuchet MS"/>
              </a:rPr>
              <a:t>f</a:t>
            </a:r>
            <a:r>
              <a:rPr lang="pt-BR" sz="2400" spc="4" dirty="0" smtClean="0">
                <a:cs typeface="Trebuchet MS"/>
              </a:rPr>
              <a:t>i</a:t>
            </a:r>
            <a:r>
              <a:rPr lang="pt-BR" sz="2400" dirty="0" smtClean="0">
                <a:cs typeface="Trebuchet MS"/>
              </a:rPr>
              <a:t>c</a:t>
            </a:r>
            <a:r>
              <a:rPr lang="pt-BR" sz="2400" spc="4" dirty="0" smtClean="0">
                <a:cs typeface="Trebuchet MS"/>
              </a:rPr>
              <a:t>i</a:t>
            </a:r>
            <a:r>
              <a:rPr lang="pt-BR" sz="2400" dirty="0" smtClean="0">
                <a:cs typeface="Trebuchet MS"/>
              </a:rPr>
              <a:t>na</a:t>
            </a:r>
            <a:r>
              <a:rPr lang="pt-BR" sz="2400" spc="-75" dirty="0" smtClean="0">
                <a:cs typeface="Trebuchet MS"/>
              </a:rPr>
              <a:t> </a:t>
            </a:r>
            <a:r>
              <a:rPr lang="pt-BR" sz="2400" dirty="0" smtClean="0">
                <a:cs typeface="Trebuchet MS"/>
              </a:rPr>
              <a:t>de</a:t>
            </a:r>
            <a:r>
              <a:rPr lang="pt-BR" sz="2400" spc="-20" dirty="0" smtClean="0">
                <a:cs typeface="Trebuchet MS"/>
              </a:rPr>
              <a:t> </a:t>
            </a:r>
            <a:r>
              <a:rPr lang="pt-BR" sz="2400" dirty="0" smtClean="0">
                <a:cs typeface="Trebuchet MS"/>
              </a:rPr>
              <a:t>tex</a:t>
            </a:r>
            <a:r>
              <a:rPr lang="pt-BR" sz="2400" spc="-9" dirty="0" smtClean="0">
                <a:cs typeface="Trebuchet MS"/>
              </a:rPr>
              <a:t>to</a:t>
            </a:r>
            <a:r>
              <a:rPr lang="pt-BR" sz="2400" dirty="0" smtClean="0">
                <a:cs typeface="Trebuchet MS"/>
              </a:rPr>
              <a:t>s,</a:t>
            </a:r>
            <a:r>
              <a:rPr lang="pt-BR" sz="2400" spc="-9" dirty="0" smtClean="0">
                <a:cs typeface="Trebuchet MS"/>
              </a:rPr>
              <a:t> 2008</a:t>
            </a:r>
            <a:r>
              <a:rPr lang="pt-BR" sz="2400" dirty="0" smtClean="0">
                <a:cs typeface="Trebuchet MS"/>
              </a:rPr>
              <a:t>.</a:t>
            </a:r>
            <a:r>
              <a:rPr lang="pt-BR" sz="2400" spc="28" dirty="0" smtClean="0">
                <a:cs typeface="Trebuchet MS"/>
              </a:rPr>
              <a:t> </a:t>
            </a:r>
            <a:r>
              <a:rPr lang="pt-BR" sz="2400" spc="-9" dirty="0" smtClean="0">
                <a:cs typeface="Trebuchet MS"/>
              </a:rPr>
              <a:t>49</a:t>
            </a:r>
            <a:r>
              <a:rPr lang="pt-BR" sz="2400" dirty="0" smtClean="0">
                <a:cs typeface="Trebuchet MS"/>
              </a:rPr>
              <a:t>5</a:t>
            </a:r>
            <a:r>
              <a:rPr lang="pt-BR" sz="2400" spc="-14" dirty="0" smtClean="0">
                <a:cs typeface="Trebuchet MS"/>
              </a:rPr>
              <a:t> </a:t>
            </a:r>
            <a:r>
              <a:rPr lang="pt-BR" sz="2400" dirty="0" smtClean="0">
                <a:cs typeface="Trebuchet MS"/>
              </a:rPr>
              <a:t>p.</a:t>
            </a:r>
          </a:p>
          <a:p>
            <a:pPr marL="533908" lvl="1">
              <a:lnSpc>
                <a:spcPts val="2039"/>
              </a:lnSpc>
              <a:spcBef>
                <a:spcPts val="102"/>
              </a:spcBef>
            </a:pPr>
            <a:endParaRPr lang="pt-BR" sz="2400" dirty="0" smtClean="0">
              <a:cs typeface="Trebuchet MS"/>
            </a:endParaRPr>
          </a:p>
          <a:p>
            <a:pPr marL="533908" lvl="1">
              <a:lnSpc>
                <a:spcPts val="2039"/>
              </a:lnSpc>
              <a:spcBef>
                <a:spcPts val="102"/>
              </a:spcBef>
            </a:pPr>
            <a:r>
              <a:rPr lang="pt-BR" sz="2400" dirty="0" smtClean="0">
                <a:cs typeface="Trebuchet MS"/>
              </a:rPr>
              <a:t>SOARES, S.R. Apostila de gestão e planejamento ambiental. Depto. de Eng. Ambiental - UFSC, 2006.</a:t>
            </a:r>
          </a:p>
          <a:p>
            <a:pPr marL="533908" lvl="1">
              <a:lnSpc>
                <a:spcPts val="2039"/>
              </a:lnSpc>
              <a:spcBef>
                <a:spcPts val="102"/>
              </a:spcBef>
            </a:pPr>
            <a:endParaRPr lang="pt-BR" sz="2400" dirty="0" smtClean="0">
              <a:cs typeface="Trebuchet MS"/>
            </a:endParaRPr>
          </a:p>
          <a:p>
            <a:pPr marL="287020">
              <a:lnSpc>
                <a:spcPts val="2039"/>
              </a:lnSpc>
              <a:spcBef>
                <a:spcPts val="102"/>
              </a:spcBef>
            </a:pPr>
            <a:endParaRPr lang="pt-BR" sz="2800" dirty="0" smtClean="0">
              <a:cs typeface="Trebuchet MS"/>
            </a:endParaRP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EMENTA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846320"/>
          </a:xfrm>
        </p:spPr>
        <p:txBody>
          <a:bodyPr>
            <a:noAutofit/>
          </a:bodyPr>
          <a:lstStyle/>
          <a:p>
            <a:r>
              <a:rPr lang="pt-BR" sz="2400" dirty="0" smtClean="0"/>
              <a:t>Passivos ambientais. </a:t>
            </a:r>
          </a:p>
          <a:p>
            <a:r>
              <a:rPr lang="pt-BR" sz="2400" dirty="0" smtClean="0"/>
              <a:t>Analise e gerenciamento de risco. </a:t>
            </a:r>
          </a:p>
          <a:p>
            <a:r>
              <a:rPr lang="pt-BR" sz="2400" dirty="0" smtClean="0"/>
              <a:t>Conceitos básicos e sua aplicação no planejamento e gerenciamento de projetos.</a:t>
            </a:r>
          </a:p>
          <a:p>
            <a:r>
              <a:rPr lang="pt-BR" sz="2400" dirty="0" smtClean="0"/>
              <a:t>Financiamentos nacionais e internacionais.</a:t>
            </a:r>
            <a:endParaRPr lang="pt-BR" sz="2200" dirty="0"/>
          </a:p>
        </p:txBody>
      </p:sp>
    </p:spTree>
    <p:extLst>
      <p:ext uri="{BB962C8B-B14F-4D97-AF65-F5344CB8AC3E}">
        <p14:creationId xmlns="" xmlns:p14="http://schemas.microsoft.com/office/powerpoint/2010/main" val="2187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	</a:t>
            </a:r>
          </a:p>
          <a:p>
            <a:pPr marL="0" indent="0" algn="ctr">
              <a:buNone/>
            </a:pPr>
            <a:r>
              <a:rPr lang="pt-BR" dirty="0" smtClean="0"/>
              <a:t>Promover no aluno destrezas e habilidades para atuar como gestor em indústrias, aplicando normas de Sistemas de Gestão Ambiental (série ISO 14000) e se desempenhando em sintonia com a legislação ambiental e com as novas tecnologias.</a:t>
            </a:r>
          </a:p>
          <a:p>
            <a:pPr marL="0" indent="0" algn="ctr">
              <a:buNone/>
            </a:pPr>
            <a:endParaRPr lang="pt-BR" dirty="0" smtClean="0"/>
          </a:p>
        </p:txBody>
      </p:sp>
      <p:pic>
        <p:nvPicPr>
          <p:cNvPr id="4" name="Picture 8" descr="http://2.bp.blogspot.com/-vbJdjhsatoM/Typ6uCWNi-I/AAAAAAAAAkw/Mfwaa3RQtbY/s1600/gestao-ambien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690795"/>
            <a:ext cx="2699792" cy="2167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JUSTIFICATIVA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000" dirty="0" smtClean="0"/>
              <a:t>	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1700808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00B0F0"/>
                </a:solidFill>
              </a:rPr>
              <a:t>A cada dia, o conceito de desenvolvimento sustentável consolida-se nos diferentes âmbitos e esferas, sejam estes empresariais, industriais, entes públicos, municípios, metrópoles, dentre outros. A gestão ambiental é de notada relevância para o curso de engenharia ambiental, dado que o aluno deve ser capacitado para administrar e gerenciar situações complexas e realidades problemáticas, cujas condições necessitam ser melhoradas, equilibrando interesses ambientais, políticos, econômicos, culturais, tecnológicos etc. A gestão ambiental visa ser uma alternativa para o manejo do segmento industrial, dado que as organizações que anseiem destaque corporativo, devem adotar modelos de gestão de qualidade, gestão ambiental e gestão de segurança e saúde ocupacional com os quais obtenham certificações nacionais e internacionais que melhorem seu desempenho nos três âmbitos. </a:t>
            </a:r>
            <a:endParaRPr lang="pt-BR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91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 específico </a:t>
            </a:r>
            <a:endParaRPr lang="pt-BR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3520440" cy="4525963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t-BR" sz="2000" dirty="0" smtClean="0"/>
              <a:t>A </a:t>
            </a:r>
            <a:r>
              <a:rPr lang="pt-BR" sz="2000" dirty="0"/>
              <a:t>variável ambiental nas organizações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Licenciamento ambiental 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sz="2000" b="1" dirty="0" smtClean="0"/>
              <a:t>Bases para planejamento e gestão ambiental 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b="1" dirty="0" smtClean="0"/>
              <a:t>Sistemas de gestão ambiental </a:t>
            </a:r>
            <a:endParaRPr lang="pt-BR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pt-BR" sz="2000" b="1" dirty="0" smtClean="0"/>
              <a:t>Como desenvolver um SGA</a:t>
            </a:r>
            <a:endParaRPr lang="pt-BR" sz="2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pt-BR" sz="2000" dirty="0" smtClean="0"/>
              <a:t>Metodologia </a:t>
            </a:r>
            <a:r>
              <a:rPr lang="pt-BR" sz="2000" dirty="0"/>
              <a:t>SEBRAE cinco menos que são mais</a:t>
            </a:r>
          </a:p>
          <a:p>
            <a:pPr marL="514350" lvl="0" indent="-514350">
              <a:buFont typeface="+mj-lt"/>
              <a:buAutoNum type="arabicPeriod"/>
            </a:pPr>
            <a:endParaRPr lang="pt-BR" sz="2000" dirty="0"/>
          </a:p>
          <a:p>
            <a:endParaRPr lang="pt-BR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556792"/>
            <a:ext cx="352044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pt-BR" sz="2000" dirty="0" smtClean="0"/>
              <a:t>Fundamentação do controle ambiental – Controle do ambiente de trabalho </a:t>
            </a:r>
          </a:p>
          <a:p>
            <a:pPr marL="514350" lvl="0" indent="-514350">
              <a:buFont typeface="+mj-lt"/>
              <a:buAutoNum type="arabicPeriod" startAt="7"/>
            </a:pPr>
            <a:r>
              <a:rPr lang="pt-BR" sz="2000" dirty="0" smtClean="0"/>
              <a:t>Avaliação ambiental inicial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pt-BR" sz="2000" dirty="0" smtClean="0"/>
              <a:t>Identificação e avaliação de aspectos e impactos ambientais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pt-BR" sz="2000" dirty="0" smtClean="0"/>
              <a:t>Auditorias ambientais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pt-BR" sz="2000" dirty="0" smtClean="0"/>
              <a:t>Análise e gerenciamento de risco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pt-BR" sz="2000" dirty="0" smtClean="0"/>
              <a:t>Financiamentos nacionais e internacionais</a:t>
            </a:r>
          </a:p>
          <a:p>
            <a:pPr marL="514350" indent="-514350">
              <a:buFont typeface="+mj-lt"/>
              <a:buAutoNum type="arabicPeriod" startAt="7"/>
            </a:pPr>
            <a:endParaRPr lang="pt-BR" sz="2000" dirty="0"/>
          </a:p>
          <a:p>
            <a:pPr lvl="0"/>
            <a:endParaRPr lang="pt-BR" sz="2000" dirty="0"/>
          </a:p>
          <a:p>
            <a:endParaRPr lang="pt-BR" sz="2000" dirty="0"/>
          </a:p>
          <a:p>
            <a:pPr lvl="0"/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34693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/>
            <a:endParaRPr lang="pt-BR" dirty="0" smtClean="0"/>
          </a:p>
          <a:p>
            <a:pPr algn="r"/>
            <a:r>
              <a:rPr lang="pt-BR" b="1" dirty="0" smtClean="0">
                <a:solidFill>
                  <a:srgbClr val="00B0F0"/>
                </a:solidFill>
              </a:rPr>
              <a:t>Seminário 1</a:t>
            </a:r>
            <a:r>
              <a:rPr lang="pt-BR" b="1" dirty="0" smtClean="0"/>
              <a:t>: Metodologia SEBRAE: Cinco menos que são mais </a:t>
            </a:r>
            <a:endParaRPr lang="pt-BR" dirty="0" smtClean="0"/>
          </a:p>
          <a:p>
            <a:pPr lvl="0" algn="r">
              <a:buNone/>
            </a:pPr>
            <a:r>
              <a:rPr lang="en-US" dirty="0" smtClean="0"/>
              <a:t>valor: 30 </a:t>
            </a:r>
            <a:r>
              <a:rPr lang="en-US" dirty="0" err="1" smtClean="0"/>
              <a:t>pontos</a:t>
            </a:r>
            <a:r>
              <a:rPr lang="en-US" dirty="0" smtClean="0"/>
              <a:t> </a:t>
            </a:r>
            <a:endParaRPr lang="pt-BR" dirty="0" smtClean="0"/>
          </a:p>
          <a:p>
            <a:pPr algn="r">
              <a:buNone/>
            </a:pPr>
            <a:r>
              <a:rPr lang="en-US" dirty="0" smtClean="0"/>
              <a:t> </a:t>
            </a:r>
            <a:endParaRPr lang="pt-BR" dirty="0" smtClean="0"/>
          </a:p>
          <a:p>
            <a:pPr algn="r"/>
            <a:r>
              <a:rPr lang="pt-BR" b="1" dirty="0" smtClean="0">
                <a:solidFill>
                  <a:srgbClr val="00B0F0"/>
                </a:solidFill>
              </a:rPr>
              <a:t>Seminário 2</a:t>
            </a:r>
            <a:r>
              <a:rPr lang="pt-BR" b="1" dirty="0" smtClean="0"/>
              <a:t>: Avaliação do ciclo de vida (ACV) -ISO 14040</a:t>
            </a:r>
            <a:endParaRPr lang="pt-BR" dirty="0" smtClean="0"/>
          </a:p>
          <a:p>
            <a:pPr lvl="0" algn="r">
              <a:buNone/>
            </a:pPr>
            <a:r>
              <a:rPr lang="en-US" dirty="0" smtClean="0"/>
              <a:t>valor: 30 </a:t>
            </a:r>
            <a:r>
              <a:rPr lang="en-US" dirty="0" err="1" smtClean="0"/>
              <a:t>pontos</a:t>
            </a:r>
            <a:r>
              <a:rPr lang="en-US" dirty="0" smtClean="0"/>
              <a:t> </a:t>
            </a:r>
            <a:endParaRPr lang="pt-BR" dirty="0" smtClean="0"/>
          </a:p>
          <a:p>
            <a:pPr algn="r"/>
            <a:endParaRPr lang="pt-BR" b="1" dirty="0" smtClean="0"/>
          </a:p>
          <a:p>
            <a:pPr algn="r"/>
            <a:r>
              <a:rPr lang="pt-BR" b="1" dirty="0" smtClean="0">
                <a:solidFill>
                  <a:srgbClr val="00B0F0"/>
                </a:solidFill>
              </a:rPr>
              <a:t>Prova</a:t>
            </a:r>
            <a:r>
              <a:rPr lang="pt-BR" b="1" dirty="0" smtClean="0"/>
              <a:t> (individual / sem consulta)</a:t>
            </a:r>
            <a:endParaRPr lang="pt-BR" dirty="0" smtClean="0"/>
          </a:p>
          <a:p>
            <a:pPr lvl="0" algn="r">
              <a:buNone/>
            </a:pPr>
            <a:r>
              <a:rPr lang="en-US" dirty="0" smtClean="0"/>
              <a:t>valor: 30 </a:t>
            </a:r>
            <a:r>
              <a:rPr lang="en-US" dirty="0" err="1" smtClean="0"/>
              <a:t>pontos</a:t>
            </a:r>
            <a:r>
              <a:rPr lang="en-US" dirty="0" smtClean="0"/>
              <a:t> </a:t>
            </a:r>
            <a:endParaRPr lang="pt-BR" dirty="0" smtClean="0"/>
          </a:p>
          <a:p>
            <a:pPr algn="r">
              <a:buNone/>
            </a:pPr>
            <a:r>
              <a:rPr lang="en-US" dirty="0" smtClean="0"/>
              <a:t> </a:t>
            </a:r>
            <a:endParaRPr lang="pt-BR" dirty="0" smtClean="0"/>
          </a:p>
          <a:p>
            <a:pPr algn="r"/>
            <a:r>
              <a:rPr lang="pt-BR" b="1" dirty="0" smtClean="0">
                <a:solidFill>
                  <a:srgbClr val="00B0F0"/>
                </a:solidFill>
              </a:rPr>
              <a:t>Atividades de aula </a:t>
            </a:r>
            <a:endParaRPr lang="pt-BR" dirty="0" smtClean="0">
              <a:solidFill>
                <a:srgbClr val="00B0F0"/>
              </a:solidFill>
            </a:endParaRPr>
          </a:p>
          <a:p>
            <a:pPr lvl="0" algn="r">
              <a:buNone/>
            </a:pPr>
            <a:r>
              <a:rPr lang="en-US" dirty="0" smtClean="0"/>
              <a:t>valor: 10 </a:t>
            </a:r>
            <a:r>
              <a:rPr lang="en-US" dirty="0" err="1" smtClean="0"/>
              <a:t>pontos</a:t>
            </a:r>
            <a:endParaRPr lang="pt-BR" dirty="0" smtClean="0"/>
          </a:p>
          <a:p>
            <a:pPr algn="r"/>
            <a:endParaRPr lang="en-US" b="1" dirty="0" smtClean="0"/>
          </a:p>
          <a:p>
            <a:pPr algn="r"/>
            <a:r>
              <a:rPr lang="en-US" b="1" dirty="0" err="1" smtClean="0"/>
              <a:t>Avaliação</a:t>
            </a:r>
            <a:r>
              <a:rPr lang="en-US" b="1" dirty="0" smtClean="0"/>
              <a:t> </a:t>
            </a:r>
            <a:r>
              <a:rPr lang="en-US" b="1" dirty="0" err="1" smtClean="0"/>
              <a:t>Repositiva</a:t>
            </a:r>
            <a:r>
              <a:rPr lang="en-US" b="1" dirty="0" smtClean="0"/>
              <a:t> </a:t>
            </a:r>
            <a:endParaRPr lang="pt-BR" dirty="0" smtClean="0"/>
          </a:p>
          <a:p>
            <a:pPr lvl="0" algn="r"/>
            <a:r>
              <a:rPr lang="pt-BR" dirty="0" smtClean="0"/>
              <a:t>Tal avaliação substituirá a nota obtida na </a:t>
            </a:r>
            <a:r>
              <a:rPr lang="pt-BR" b="1" dirty="0" smtClean="0"/>
              <a:t>prova</a:t>
            </a:r>
          </a:p>
          <a:p>
            <a:pPr lvl="0" algn="r">
              <a:buNone/>
            </a:pPr>
            <a:r>
              <a:rPr lang="en-US" dirty="0" smtClean="0"/>
              <a:t>valor de </a:t>
            </a:r>
            <a:r>
              <a:rPr lang="en-US" dirty="0" err="1" smtClean="0"/>
              <a:t>substituição</a:t>
            </a:r>
            <a:r>
              <a:rPr lang="en-US" dirty="0" smtClean="0"/>
              <a:t>: 30 </a:t>
            </a:r>
            <a:r>
              <a:rPr lang="en-US" dirty="0" err="1" smtClean="0"/>
              <a:t>pontos</a:t>
            </a:r>
            <a:endParaRPr lang="pt-BR" dirty="0" smtClean="0"/>
          </a:p>
          <a:p>
            <a:pPr algn="r"/>
            <a:endParaRPr lang="pt-BR" dirty="0"/>
          </a:p>
        </p:txBody>
      </p:sp>
      <p:pic>
        <p:nvPicPr>
          <p:cNvPr id="16388" name="Picture 4" descr="http://www.escoladeevangelizacao.com.br/imagens/metodologi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14" y="3933056"/>
            <a:ext cx="2580878" cy="2873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2830</TotalTime>
  <Words>1633</Words>
  <Application>Microsoft Office PowerPoint</Application>
  <PresentationFormat>Presentación en pantalla (4:3)</PresentationFormat>
  <Paragraphs>365</Paragraphs>
  <Slides>44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Opulento</vt:lpstr>
      <vt:lpstr>     GESTÃO AMBIENTAL iI </vt:lpstr>
      <vt:lpstr>EXPECTATIVAS </vt:lpstr>
      <vt:lpstr>AMB30115 – gestão ambiental II </vt:lpstr>
      <vt:lpstr>EMENTA</vt:lpstr>
      <vt:lpstr>EMENTA</vt:lpstr>
      <vt:lpstr>OBJETIVO </vt:lpstr>
      <vt:lpstr>JUSTIFICATIVA </vt:lpstr>
      <vt:lpstr>Conteúdo específico </vt:lpstr>
      <vt:lpstr>METODOLOGIA </vt:lpstr>
      <vt:lpstr>METODOLOGIA </vt:lpstr>
      <vt:lpstr>METODOLOGIA </vt:lpstr>
      <vt:lpstr>METODOLOGIA </vt:lpstr>
      <vt:lpstr>METODOLOGIA </vt:lpstr>
      <vt:lpstr>METODOLOGIA </vt:lpstr>
      <vt:lpstr>METODOLOGIA </vt:lpstr>
      <vt:lpstr>METODOLOGIA </vt:lpstr>
      <vt:lpstr>Cronograma preliminar   </vt:lpstr>
      <vt:lpstr>COMUNICAÇÃO  </vt:lpstr>
      <vt:lpstr>COMUNICAÇÃO  </vt:lpstr>
      <vt:lpstr>COMUNICAÇÃO  </vt:lpstr>
      <vt:lpstr>SISTEMA DE AVALIAÇÃO </vt:lpstr>
      <vt:lpstr>SISTEMA DE AVALIAÇÃO </vt:lpstr>
      <vt:lpstr>SISTEMA DE AVALIAÇÃO </vt:lpstr>
      <vt:lpstr>SISTEMA DE AVALIAÇÃO </vt:lpstr>
      <vt:lpstr>SISTEMA DE AVALIAÇÃO </vt:lpstr>
      <vt:lpstr>SISTEMA DE AVALIAÇÃO </vt:lpstr>
      <vt:lpstr>REFERÊNCIAS BIBLIOGRÁFICAS </vt:lpstr>
      <vt:lpstr>REFERÊNCIAS BIBLIOGRÁFICAS </vt:lpstr>
      <vt:lpstr>REFERÊNCIAS BIBLIOGRÁFICAS </vt:lpstr>
      <vt:lpstr>ATENDIMENTO AOS ALUNOS </vt:lpstr>
      <vt:lpstr>“COMBINADOS” </vt:lpstr>
      <vt:lpstr>COMBINADOS </vt:lpstr>
      <vt:lpstr>“COMBINADOS” </vt:lpstr>
      <vt:lpstr>“COMBINADOS” </vt:lpstr>
      <vt:lpstr>ATIVIDADE</vt:lpstr>
      <vt:lpstr>Para pensar ... 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BIBLIOGRAFIA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AMBIENTAL</dc:title>
  <dc:creator>MARGY</dc:creator>
  <cp:lastModifiedBy>Margarita D.</cp:lastModifiedBy>
  <cp:revision>131</cp:revision>
  <dcterms:created xsi:type="dcterms:W3CDTF">2013-05-10T14:49:26Z</dcterms:created>
  <dcterms:modified xsi:type="dcterms:W3CDTF">2018-02-19T15:26:21Z</dcterms:modified>
</cp:coreProperties>
</file>